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8" r:id="rId2"/>
    <p:sldId id="260" r:id="rId3"/>
    <p:sldId id="270" r:id="rId4"/>
    <p:sldId id="271" r:id="rId5"/>
    <p:sldId id="272" r:id="rId6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3289"/>
    <a:srgbClr val="7C08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6" d="100"/>
          <a:sy n="76" d="100"/>
        </p:scale>
        <p:origin x="4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70F640E-9689-4E08-8A47-E3F97C614633}" type="datetime1">
              <a:rPr lang="pl-PL" smtClean="0"/>
              <a:t>2018-11-20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977E94-A6AB-4E02-8E43-E89F9CF4757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B328C89-513F-4BFE-8DB7-922088D1445F}" type="datetime1">
              <a:rPr lang="pl-PL" smtClean="0"/>
              <a:t>2018-11-20</a:t>
            </a:fld>
            <a:endParaRPr lang="pl-PL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dirty="0"/>
              <a:t>Kliknij, aby edytować style wzorca tekstu</a:t>
            </a:r>
          </a:p>
          <a:p>
            <a:pPr lvl="1" rtl="0"/>
            <a:r>
              <a:rPr lang="pl-PL" dirty="0"/>
              <a:t>Drugi poziom</a:t>
            </a:r>
          </a:p>
          <a:p>
            <a:pPr lvl="2" rtl="0"/>
            <a:r>
              <a:rPr lang="pl-PL" dirty="0"/>
              <a:t>Trzeci poziom</a:t>
            </a:r>
          </a:p>
          <a:p>
            <a:pPr lvl="3" rtl="0"/>
            <a:r>
              <a:rPr lang="pl-PL" dirty="0"/>
              <a:t>Czwarty poziom</a:t>
            </a:r>
          </a:p>
          <a:p>
            <a:pPr lvl="4" rtl="0"/>
            <a:r>
              <a:rPr lang="pl-PL" dirty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ED491D0-8E1B-49C7-849B-A28568D94497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pl-PL" smtClean="0"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46611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2832533" y="1371600"/>
            <a:ext cx="9359467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2832533" y="4462272"/>
            <a:ext cx="9359467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 bwMode="black">
          <a:xfrm>
            <a:off x="3175199" y="1943842"/>
            <a:ext cx="8500062" cy="2387600"/>
          </a:xfrm>
        </p:spPr>
        <p:txBody>
          <a:bodyPr rtlCol="0" anchor="b"/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175199" y="4538659"/>
            <a:ext cx="8500062" cy="865321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11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6D90F6FD-3FB9-488B-8E19-E100FC164EE4}" type="datetime1">
              <a:rPr lang="pl-PL" smtClean="0"/>
              <a:t>2018-11-20</a:t>
            </a:fld>
            <a:endParaRPr lang="pl-PL" dirty="0"/>
          </a:p>
        </p:txBody>
      </p:sp>
      <p:sp>
        <p:nvSpPr>
          <p:cNvPr id="12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pl-PL" dirty="0"/>
          </a:p>
        </p:txBody>
      </p:sp>
      <p:sp>
        <p:nvSpPr>
          <p:cNvPr id="13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BD266BE7-899D-4075-917F-DBDE33B6B69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l-PL"/>
              <a:t>Edytuj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76E579-DE21-4D4D-AB61-5C0904B9F871}" type="datetime1">
              <a:rPr lang="pl-PL" smtClean="0"/>
              <a:t>2018-11-20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413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502152" y="-20637"/>
            <a:ext cx="73152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dirty="0"/>
          </a:p>
        </p:txBody>
      </p:sp>
      <p:sp>
        <p:nvSpPr>
          <p:cNvPr id="9" name="Prostokąt 8"/>
          <p:cNvSpPr/>
          <p:nvPr/>
        </p:nvSpPr>
        <p:spPr>
          <a:xfrm>
            <a:off x="3502152" y="4462272"/>
            <a:ext cx="7315200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 bwMode="black">
          <a:xfrm>
            <a:off x="3838015" y="658346"/>
            <a:ext cx="6597464" cy="3664417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50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3838014" y="4589463"/>
            <a:ext cx="6597465" cy="1500187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/>
              <a:t>Edytuj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AD6D14EB-01B9-49BD-B396-E200B59CD8C2}" type="datetime1">
              <a:rPr lang="pl-PL" smtClean="0"/>
              <a:t>2018-11-20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BD266BE7-899D-4075-917F-DBDE33B6B69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824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280160" y="2194560"/>
            <a:ext cx="4489704" cy="3986784"/>
          </a:xfrm>
        </p:spPr>
        <p:txBody>
          <a:bodyPr rtlCol="0"/>
          <a:lstStyle/>
          <a:p>
            <a:pPr lvl="0" rtl="0"/>
            <a:r>
              <a:rPr lang="pl-PL"/>
              <a:t>Edytuj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415368" y="2194560"/>
            <a:ext cx="4493424" cy="3986784"/>
          </a:xfrm>
        </p:spPr>
        <p:txBody>
          <a:bodyPr rtlCol="0"/>
          <a:lstStyle/>
          <a:p>
            <a:pPr lvl="0" rtl="0"/>
            <a:r>
              <a:rPr lang="pl-PL"/>
              <a:t>Edytuj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2BA539-8C45-4DD5-9790-AB953E9D2028}" type="datetime1">
              <a:rPr lang="pl-PL" smtClean="0"/>
              <a:t>2018-11-20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0104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280160" y="1828456"/>
            <a:ext cx="4489704" cy="83069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/>
              <a:t>Edytuj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280160" y="2743194"/>
            <a:ext cx="4489704" cy="3433769"/>
          </a:xfrm>
        </p:spPr>
        <p:txBody>
          <a:bodyPr rtlCol="0"/>
          <a:lstStyle/>
          <a:p>
            <a:pPr lvl="0" rtl="0"/>
            <a:r>
              <a:rPr lang="pl-PL"/>
              <a:t>Edytuj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419088" y="1828456"/>
            <a:ext cx="4489704" cy="83069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/>
              <a:t>Edytuj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419088" y="2743194"/>
            <a:ext cx="4489704" cy="3433769"/>
          </a:xfrm>
        </p:spPr>
        <p:txBody>
          <a:bodyPr rtlCol="0"/>
          <a:lstStyle/>
          <a:p>
            <a:pPr lvl="0" rtl="0"/>
            <a:r>
              <a:rPr lang="pl-PL"/>
              <a:t>Edytuj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2D5C9D-4906-4B4A-AA18-C9AB52D291B9}" type="datetime1">
              <a:rPr lang="pl-PL" smtClean="0"/>
              <a:t>2018-11-20</a:t>
            </a:fld>
            <a:endParaRPr lang="pl-PL" dirty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61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7ED72F-C6FD-4583-B8A7-E74064BC70C8}" type="datetime1">
              <a:rPr lang="pl-PL" smtClean="0"/>
              <a:t>2018-11-20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416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997CB32-AB92-41DB-BB7F-FBDD5B0E5086}" type="datetime1">
              <a:rPr lang="pl-PL" smtClean="0"/>
              <a:t>2018-11-20</a:t>
            </a:fld>
            <a:endParaRPr lang="pl-PL" dirty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302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>
            <a:lvl1pPr>
              <a:defRPr sz="3000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4" name="Tekst — symbol zastępczy 2"/>
          <p:cNvSpPr>
            <a:spLocks noGrp="1"/>
          </p:cNvSpPr>
          <p:nvPr>
            <p:ph type="body" sz="half" idx="2"/>
          </p:nvPr>
        </p:nvSpPr>
        <p:spPr>
          <a:xfrm>
            <a:off x="1291818" y="2465294"/>
            <a:ext cx="3834874" cy="3711669"/>
          </a:xfrm>
        </p:spPr>
        <p:txBody>
          <a:bodyPr rtlCol="0">
            <a:normAutofit/>
          </a:bodyPr>
          <a:lstStyle>
            <a:lvl1pPr marL="0" indent="0">
              <a:spcBef>
                <a:spcPts val="15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/>
              <a:t>Edytuj style wzorca tekstu</a:t>
            </a:r>
          </a:p>
        </p:txBody>
      </p:sp>
      <p:sp>
        <p:nvSpPr>
          <p:cNvPr id="3" name="Zawartość — symbol zastępczy 3"/>
          <p:cNvSpPr>
            <a:spLocks noGrp="1"/>
          </p:cNvSpPr>
          <p:nvPr>
            <p:ph idx="1"/>
          </p:nvPr>
        </p:nvSpPr>
        <p:spPr>
          <a:xfrm>
            <a:off x="5518897" y="2465294"/>
            <a:ext cx="5174504" cy="3711669"/>
          </a:xfrm>
        </p:spPr>
        <p:txBody>
          <a:bodyPr rtlCol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l-PL"/>
              <a:t>Edytuj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6721F4-FC42-4720-9293-A8ADE7296C9D}" type="datetime1">
              <a:rPr lang="pl-PL" smtClean="0"/>
              <a:t>2018-11-20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147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>
            <a:lvl1pPr>
              <a:defRPr sz="3000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291819" y="2465293"/>
            <a:ext cx="3834874" cy="3711669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/>
              <a:t>Edytuj style wzorca tekstu</a:t>
            </a:r>
          </a:p>
        </p:txBody>
      </p:sp>
      <p:sp>
        <p:nvSpPr>
          <p:cNvPr id="3" name="Obraz — symbol zastępczy 2" descr="Pusty symbol zastępczy pozwalający dodać obraz. Kliknij symbol zastępczy i wybierz obraz, który chcesz dodać"/>
          <p:cNvSpPr>
            <a:spLocks noGrp="1"/>
          </p:cNvSpPr>
          <p:nvPr>
            <p:ph type="pic" idx="1"/>
          </p:nvPr>
        </p:nvSpPr>
        <p:spPr>
          <a:xfrm>
            <a:off x="5518896" y="1828456"/>
            <a:ext cx="5389895" cy="5029544"/>
          </a:xfrm>
        </p:spPr>
        <p:txBody>
          <a:bodyPr tIns="13716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113140-8F16-4EAE-BC0C-A7A43B523512}" type="datetime1">
              <a:rPr lang="pl-PL" smtClean="0"/>
              <a:t>2018-11-20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6136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l-PL"/>
              <a:t>Edytuj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F37590-E5B2-4B38-8F57-DA819712792E}" type="datetime1">
              <a:rPr lang="pl-PL" smtClean="0"/>
              <a:t>2018-11-20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440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 rot="5400000">
            <a:off x="8267671" y="3370131"/>
            <a:ext cx="6858000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7523375" y="2743540"/>
            <a:ext cx="6857433" cy="1371487"/>
          </a:xfrm>
          <a:prstGeom prst="rect">
            <a:avLst/>
          </a:prstGeom>
        </p:spPr>
      </p:pic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0266348" y="462249"/>
            <a:ext cx="1370886" cy="5714714"/>
          </a:xfrm>
        </p:spPr>
        <p:txBody>
          <a:bodyPr vert="eaVert" rtlCol="0"/>
          <a:lstStyle/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378199" y="462249"/>
            <a:ext cx="9693088" cy="5714714"/>
          </a:xfrm>
        </p:spPr>
        <p:txBody>
          <a:bodyPr vert="eaVert" rtlCol="0"/>
          <a:lstStyle/>
          <a:p>
            <a:pPr lvl="0" rtl="0"/>
            <a:r>
              <a:rPr lang="pl-PL"/>
              <a:t>Edytuj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>
          <a:xfrm>
            <a:off x="378199" y="6356350"/>
            <a:ext cx="1971947" cy="365125"/>
          </a:xfrm>
        </p:spPr>
        <p:txBody>
          <a:bodyPr rtlCol="0"/>
          <a:lstStyle/>
          <a:p>
            <a:pPr rtl="0"/>
            <a:fld id="{E04FB298-CD3D-4ECC-9B32-39D01012E83E}" type="datetime1">
              <a:rPr lang="pl-PL" smtClean="0"/>
              <a:t>2018-11-20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>
          <a:xfrm>
            <a:off x="2382374" y="6356350"/>
            <a:ext cx="5687786" cy="365125"/>
          </a:xfrm>
        </p:spPr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8102389" y="6356350"/>
            <a:ext cx="1968898" cy="365125"/>
          </a:xfrm>
        </p:spPr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294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0" y="347472"/>
            <a:ext cx="12188952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0" y="457200"/>
            <a:ext cx="12188952" cy="1371257"/>
          </a:xfrm>
          <a:prstGeom prst="rect">
            <a:avLst/>
          </a:prstGeom>
        </p:spPr>
      </p:pic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 bwMode="black">
          <a:xfrm>
            <a:off x="1280160" y="466343"/>
            <a:ext cx="9628632" cy="136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dirty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280160" y="2190749"/>
            <a:ext cx="9628632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dirty="0"/>
              <a:t>Kliknij, aby edytować style wzorca tekstu</a:t>
            </a:r>
          </a:p>
          <a:p>
            <a:pPr lvl="1" rtl="0"/>
            <a:r>
              <a:rPr lang="pl-PL" dirty="0"/>
              <a:t>Drugi poziom</a:t>
            </a:r>
          </a:p>
          <a:p>
            <a:pPr lvl="2" rtl="0"/>
            <a:r>
              <a:rPr lang="pl-PL" dirty="0"/>
              <a:t>Trzeci poziom</a:t>
            </a:r>
          </a:p>
          <a:p>
            <a:pPr lvl="3" rtl="0"/>
            <a:r>
              <a:rPr lang="pl-PL" dirty="0"/>
              <a:t>Czwarty poziom</a:t>
            </a:r>
          </a:p>
          <a:p>
            <a:pPr lvl="4" rtl="0"/>
            <a:r>
              <a:rPr lang="pl-PL" dirty="0"/>
              <a:t>Piąty poziom</a:t>
            </a:r>
          </a:p>
          <a:p>
            <a:pPr lvl="5" rtl="0"/>
            <a:r>
              <a:rPr lang="pl-PL" dirty="0"/>
              <a:t>Szósty</a:t>
            </a:r>
          </a:p>
          <a:p>
            <a:pPr lvl="6" rtl="0"/>
            <a:r>
              <a:rPr lang="pl-PL" dirty="0"/>
              <a:t>Siódmy</a:t>
            </a:r>
          </a:p>
          <a:p>
            <a:pPr lvl="7" rtl="0"/>
            <a:r>
              <a:rPr lang="pl-PL" dirty="0"/>
              <a:t>Ósmy</a:t>
            </a:r>
          </a:p>
          <a:p>
            <a:pPr lvl="8" rtl="0"/>
            <a:r>
              <a:rPr lang="pl-PL" dirty="0"/>
              <a:t>Dziewiąty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1280160" y="6356350"/>
            <a:ext cx="1971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pPr rtl="0"/>
            <a:fld id="{D7C5CCA0-EB8E-44DA-B1E3-7484023603CE}" type="datetime1">
              <a:rPr lang="pl-PL" smtClean="0"/>
              <a:t>2018-11-20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3252107" y="6356350"/>
            <a:ext cx="56877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/>
                </a:solidFill>
              </a:defRPr>
            </a:lvl1pPr>
          </a:lstStyle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8939894" y="6356350"/>
            <a:ext cx="1968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</a:defRPr>
            </a:lvl1pPr>
          </a:lstStyle>
          <a:p>
            <a:pPr rtl="0"/>
            <a:fld id="{BD266BE7-899D-4075-917F-DBDE33B6B69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719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pl-PL" dirty="0"/>
              <a:t>„</a:t>
            </a:r>
            <a:r>
              <a:rPr lang="pl-PL" dirty="0" err="1"/>
              <a:t>Alea</a:t>
            </a:r>
            <a:r>
              <a:rPr lang="pl-PL" dirty="0"/>
              <a:t> </a:t>
            </a:r>
            <a:r>
              <a:rPr lang="pl-PL" dirty="0" err="1"/>
              <a:t>iacta</a:t>
            </a:r>
            <a:r>
              <a:rPr lang="pl-PL" dirty="0"/>
              <a:t> </a:t>
            </a:r>
            <a:r>
              <a:rPr lang="pl-PL" dirty="0" err="1"/>
              <a:t>est</a:t>
            </a:r>
            <a:r>
              <a:rPr lang="pl-PL" dirty="0"/>
              <a:t>” – kości zostały rzucone…i co dalej?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pl-PL" dirty="0"/>
              <a:t>Podsumowanie wiadomości na temat aparatu ruchu człowieka</a:t>
            </a:r>
          </a:p>
        </p:txBody>
      </p:sp>
    </p:spTree>
    <p:extLst>
      <p:ext uri="{BB962C8B-B14F-4D97-AF65-F5344CB8AC3E}">
        <p14:creationId xmlns:p14="http://schemas.microsoft.com/office/powerpoint/2010/main" val="17326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dirty="0"/>
              <a:t>Plan lekcji</a:t>
            </a:r>
          </a:p>
        </p:txBody>
      </p:sp>
      <p:sp>
        <p:nvSpPr>
          <p:cNvPr id="14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pl-PL" dirty="0"/>
              <a:t>Gra edukacyjna – aparat ruchu człowieka</a:t>
            </a:r>
          </a:p>
          <a:p>
            <a:pPr rtl="0"/>
            <a:r>
              <a:rPr lang="pl-PL" dirty="0"/>
              <a:t>Wklejki</a:t>
            </a:r>
          </a:p>
          <a:p>
            <a:pPr rtl="0"/>
            <a:r>
              <a:rPr lang="pl-PL" dirty="0"/>
              <a:t>Tekst do samodzielnego uzupełnienia 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>
                <a:solidFill>
                  <a:srgbClr val="002060"/>
                </a:solidFill>
              </a:rPr>
              <a:t>„Sprawdź się – czy już jesteś mistrzem?’”</a:t>
            </a:r>
            <a:endParaRPr lang="pl-PL" dirty="0"/>
          </a:p>
          <a:p>
            <a:r>
              <a:rPr lang="pl-PL" dirty="0"/>
              <a:t>Praca domowa dla chętnych</a:t>
            </a:r>
          </a:p>
          <a:p>
            <a:pPr marL="0" indent="0" rtl="0">
              <a:buNone/>
            </a:pP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AB35B463-0224-48FA-AE10-230CF764C2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6558">
            <a:off x="6399192" y="2740709"/>
            <a:ext cx="5396090" cy="303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F2DE2AF-64D0-4B59-B745-5D1F2A78D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Gra edukacyjna – aparat ruchu człowieka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675BE33B-40A9-4D90-8CC6-615D316EF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941" y="1828456"/>
            <a:ext cx="5722102" cy="5029544"/>
          </a:xfrm>
        </p:spPr>
        <p:txBody>
          <a:bodyPr>
            <a:normAutofit fontScale="92500" lnSpcReduction="20000"/>
          </a:bodyPr>
          <a:lstStyle/>
          <a:p>
            <a:r>
              <a:rPr lang="pl-PL" dirty="0">
                <a:solidFill>
                  <a:schemeClr val="tx2"/>
                </a:solidFill>
              </a:rPr>
              <a:t>Instrukcja</a:t>
            </a:r>
          </a:p>
          <a:p>
            <a:pPr marL="457200" indent="-457200">
              <a:buAutoNum type="arabicPeriod"/>
            </a:pPr>
            <a:r>
              <a:rPr lang="pl-PL" sz="1800" dirty="0">
                <a:solidFill>
                  <a:schemeClr val="tx2"/>
                </a:solidFill>
              </a:rPr>
              <a:t>Podejdź do planszy</a:t>
            </a:r>
          </a:p>
          <a:p>
            <a:pPr marL="457200" indent="-457200">
              <a:buAutoNum type="arabicPeriod"/>
            </a:pPr>
            <a:r>
              <a:rPr lang="pl-PL" sz="1800" dirty="0">
                <a:solidFill>
                  <a:schemeClr val="tx2"/>
                </a:solidFill>
              </a:rPr>
              <a:t>Zakręć wskazówką</a:t>
            </a:r>
          </a:p>
          <a:p>
            <a:pPr marL="457200" indent="-457200">
              <a:buAutoNum type="arabicPeriod"/>
            </a:pPr>
            <a:r>
              <a:rPr lang="pl-PL" sz="1800" dirty="0">
                <a:solidFill>
                  <a:schemeClr val="tx2"/>
                </a:solidFill>
              </a:rPr>
              <a:t>Kolor, który wskaże strzałka oznacza kolor koperty, </a:t>
            </a:r>
          </a:p>
          <a:p>
            <a:r>
              <a:rPr lang="pl-PL" sz="1800" dirty="0">
                <a:solidFill>
                  <a:schemeClr val="tx2"/>
                </a:solidFill>
              </a:rPr>
              <a:t>z której otrzymasz pytanie</a:t>
            </a:r>
          </a:p>
          <a:p>
            <a:pPr marL="342900" indent="-342900">
              <a:buFontTx/>
              <a:buChar char="-"/>
            </a:pPr>
            <a:r>
              <a:rPr lang="pl-PL" sz="1800" b="1" dirty="0">
                <a:solidFill>
                  <a:srgbClr val="FFC000"/>
                </a:solidFill>
              </a:rPr>
              <a:t>Kolor żółty – kości</a:t>
            </a:r>
          </a:p>
          <a:p>
            <a:pPr marL="342900" indent="-342900">
              <a:buFontTx/>
              <a:buChar char="-"/>
            </a:pPr>
            <a:r>
              <a:rPr lang="pl-PL" sz="1800" b="1" dirty="0">
                <a:solidFill>
                  <a:srgbClr val="F23289"/>
                </a:solidFill>
              </a:rPr>
              <a:t>Kolor różowy – mięśnie</a:t>
            </a:r>
          </a:p>
          <a:p>
            <a:pPr marL="342900" indent="-342900">
              <a:buFontTx/>
              <a:buChar char="-"/>
            </a:pPr>
            <a:r>
              <a:rPr lang="pl-PL" sz="1800" b="1" dirty="0">
                <a:solidFill>
                  <a:srgbClr val="0070C0"/>
                </a:solidFill>
              </a:rPr>
              <a:t>Kolor niebieski – choroby i urazy</a:t>
            </a:r>
          </a:p>
          <a:p>
            <a:pPr marL="342900" indent="-342900">
              <a:buFontTx/>
              <a:buChar char="-"/>
            </a:pPr>
            <a:r>
              <a:rPr lang="pl-PL" sz="1800" b="1" dirty="0">
                <a:solidFill>
                  <a:srgbClr val="00B050"/>
                </a:solidFill>
              </a:rPr>
              <a:t>Kolor zielony – wskaż na modelu…</a:t>
            </a:r>
          </a:p>
          <a:p>
            <a:pPr marL="342900" indent="-342900">
              <a:buFontTx/>
              <a:buChar char="-"/>
            </a:pPr>
            <a:r>
              <a:rPr lang="pl-PL" sz="1800" b="1" dirty="0">
                <a:solidFill>
                  <a:srgbClr val="00B050"/>
                </a:solidFill>
              </a:rPr>
              <a:t>           </a:t>
            </a:r>
            <a:r>
              <a:rPr lang="pl-PL" sz="1800" b="1" dirty="0">
                <a:solidFill>
                  <a:schemeClr val="tx2"/>
                </a:solidFill>
              </a:rPr>
              <a:t>- grafika kości dłoni   - hasło z jajka     			niespodzianki – pantomima lub zadanie 			na tablicy multimedialnej</a:t>
            </a:r>
          </a:p>
          <a:p>
            <a:r>
              <a:rPr lang="pl-PL" sz="1800" b="1" dirty="0">
                <a:solidFill>
                  <a:schemeClr val="tx2"/>
                </a:solidFill>
              </a:rPr>
              <a:t>	- start – pytanie z karty quiz Ciało człowieka</a:t>
            </a:r>
          </a:p>
          <a:p>
            <a:pPr marL="342900" indent="-342900">
              <a:buFontTx/>
              <a:buChar char="-"/>
            </a:pPr>
            <a:endParaRPr lang="pl-PL" sz="1800" dirty="0"/>
          </a:p>
          <a:p>
            <a:pPr marL="342900" indent="-342900">
              <a:buFontTx/>
              <a:buChar char="-"/>
            </a:pPr>
            <a:endParaRPr lang="pl-PL" dirty="0"/>
          </a:p>
        </p:txBody>
      </p:sp>
      <p:pic>
        <p:nvPicPr>
          <p:cNvPr id="6" name="Symbol zastępczy obrazu 5">
            <a:extLst>
              <a:ext uri="{FF2B5EF4-FFF2-40B4-BE49-F238E27FC236}">
                <a16:creationId xmlns:a16="http://schemas.microsoft.com/office/drawing/2014/main" xmlns="" id="{CEA5482C-8482-49C7-8FF9-26A108D623E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7" r="18777"/>
          <a:stretch>
            <a:fillRect/>
          </a:stretch>
        </p:blipFill>
        <p:spPr/>
      </p:pic>
      <p:pic>
        <p:nvPicPr>
          <p:cNvPr id="10" name="Obraz 9" descr="Znalezione obrazy dla zapytania szkielet dÅoÅ">
            <a:extLst>
              <a:ext uri="{FF2B5EF4-FFF2-40B4-BE49-F238E27FC236}">
                <a16:creationId xmlns:a16="http://schemas.microsoft.com/office/drawing/2014/main" xmlns="" id="{E99C2D03-55E9-4EFC-8122-FAB7C50D335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0" y="5399883"/>
            <a:ext cx="904875" cy="904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121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649081A-91BE-43B1-8138-32336A75B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Pamiętaj!!!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408D579-DFA4-4E60-9563-3EAA72BD8A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W Laboratorium wyobraźni rozmieszczone są pomoce, które być może ułatwią Ci pracę</a:t>
            </a:r>
          </a:p>
          <a:p>
            <a:r>
              <a:rPr lang="pl-PL" dirty="0"/>
              <a:t>Pracuj na miarę swoich możliwości</a:t>
            </a:r>
          </a:p>
          <a:p>
            <a:r>
              <a:rPr lang="pl-PL" dirty="0"/>
              <a:t>Bądź aktywny i czujny</a:t>
            </a:r>
          </a:p>
          <a:p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66DBE747-96D8-4745-B188-354AD1AA248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/>
              <a:t>Niewątpliwą nagrodą za aktywność na lekcji będzie wiedza, którą uzyskasz lub powtórzysz</a:t>
            </a:r>
          </a:p>
          <a:p>
            <a:r>
              <a:rPr lang="pl-PL" dirty="0" err="1"/>
              <a:t>Alea</a:t>
            </a:r>
            <a:r>
              <a:rPr lang="pl-PL" dirty="0"/>
              <a:t> </a:t>
            </a:r>
            <a:r>
              <a:rPr lang="pl-PL" dirty="0" err="1"/>
              <a:t>iacta</a:t>
            </a:r>
            <a:r>
              <a:rPr lang="pl-PL" dirty="0"/>
              <a:t> </a:t>
            </a:r>
            <a:r>
              <a:rPr lang="pl-PL" dirty="0" err="1"/>
              <a:t>est</a:t>
            </a:r>
            <a:r>
              <a:rPr lang="pl-PL" dirty="0"/>
              <a:t>… </a:t>
            </a:r>
            <a:r>
              <a:rPr lang="pl-PL"/>
              <a:t>do dzieła!!!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942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8D04B12-B2C0-4B29-990A-B8DAE59CB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3761" y="315952"/>
            <a:ext cx="6597464" cy="2135147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Praca domowa – tylko dla chętnych, którzy znajdą czas;)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30FD5F5F-1B35-49CF-BEF5-D6593FA12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3761" y="4589463"/>
            <a:ext cx="6597465" cy="1707165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pl-PL" dirty="0"/>
              <a:t>Zamocz stopę w farbie, odciśnij ją na kartce papieru. Postaraj się zaobserwować charakterystyczne wcięcie. Jeśli masz nieco więcej czasu udokumentuj przeprowadzone działanie </a:t>
            </a:r>
          </a:p>
          <a:p>
            <a:pPr algn="ctr"/>
            <a:r>
              <a:rPr lang="pl-PL" dirty="0"/>
              <a:t>i zaprezentuj podczas lekcji. Koniecznie odpowiedz sobie na pytanie – czy masz płaskostopie?</a:t>
            </a:r>
          </a:p>
        </p:txBody>
      </p:sp>
      <p:pic>
        <p:nvPicPr>
          <p:cNvPr id="1026" name="Picture 2" descr="Znalezione obrazy dla zapytania odciÅniÄta stopa">
            <a:extLst>
              <a:ext uri="{FF2B5EF4-FFF2-40B4-BE49-F238E27FC236}">
                <a16:creationId xmlns:a16="http://schemas.microsoft.com/office/drawing/2014/main" xmlns="" id="{E07400DA-52FE-461A-B27F-3955D08EC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23" y="2541065"/>
            <a:ext cx="287655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74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agadnienia edukacyjne 16:9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525616_TF03462902" id="{1A84904C-4EA8-49B8-9AF9-B7D25C1DCA83}" vid="{04F13ADB-B4F1-4F64-A256-E3196C14AB26}"/>
    </a:ext>
  </a:extLst>
</a:theme>
</file>

<file path=ppt/theme/theme2.xml><?xml version="1.0" encoding="utf-8"?>
<a:theme xmlns:a="http://schemas.openxmlformats.org/drawingml/2006/main" name="Motyw pakietu Offic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edukacyjna, ilustracje na tablicy (panoramiczna)</Template>
  <TotalTime>61</TotalTime>
  <Words>197</Words>
  <Application>Microsoft Office PowerPoint</Application>
  <PresentationFormat>Panoramiczny</PresentationFormat>
  <Paragraphs>30</Paragraphs>
  <Slides>5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8" baseType="lpstr">
      <vt:lpstr>Calibri</vt:lpstr>
      <vt:lpstr>Wingdings</vt:lpstr>
      <vt:lpstr>Zagadnienia edukacyjne 16:9</vt:lpstr>
      <vt:lpstr>„Alea iacta est” – kości zostały rzucone…i co dalej?</vt:lpstr>
      <vt:lpstr>Plan lekcji</vt:lpstr>
      <vt:lpstr>Gra edukacyjna – aparat ruchu człowieka</vt:lpstr>
      <vt:lpstr>Pamiętaj!!!</vt:lpstr>
      <vt:lpstr>Praca domowa – tylko dla chętnych, którzy znajdą czas;)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„Alea iacta est” – kości zostały rzucone…i co dalej?</dc:title>
  <dc:creator>k.skolimowska</dc:creator>
  <cp:lastModifiedBy>Katarzyna</cp:lastModifiedBy>
  <cp:revision>7</cp:revision>
  <dcterms:created xsi:type="dcterms:W3CDTF">2018-11-12T13:33:40Z</dcterms:created>
  <dcterms:modified xsi:type="dcterms:W3CDTF">2018-11-20T09:48:47Z</dcterms:modified>
</cp:coreProperties>
</file>