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69" r:id="rId17"/>
    <p:sldId id="272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27BEEF-7F8B-426F-B470-CEA253BDFB7C}" type="doc">
      <dgm:prSet loTypeId="urn:microsoft.com/office/officeart/2005/8/layout/lProcess2" loCatId="relationship" qsTypeId="urn:microsoft.com/office/officeart/2005/8/quickstyle/3d2" qsCatId="3D" csTypeId="urn:microsoft.com/office/officeart/2005/8/colors/accent6_2" csCatId="accent6" phldr="1"/>
      <dgm:spPr/>
      <dgm:t>
        <a:bodyPr/>
        <a:lstStyle/>
        <a:p>
          <a:endParaRPr lang="pl-PL"/>
        </a:p>
      </dgm:t>
    </dgm:pt>
    <dgm:pt modelId="{69276A5F-2288-458B-8C89-374320307C52}">
      <dgm:prSet phldrT="[Tekst]" custT="1"/>
      <dgm:spPr/>
      <dgm:t>
        <a:bodyPr/>
        <a:lstStyle/>
        <a:p>
          <a:r>
            <a:rPr lang="pl-PL" sz="3600" b="1" dirty="0" smtClean="0"/>
            <a:t>SKŁADNIKI POKARMOWE</a:t>
          </a:r>
          <a:endParaRPr lang="pl-PL" sz="3600" b="1" dirty="0"/>
        </a:p>
      </dgm:t>
    </dgm:pt>
    <dgm:pt modelId="{BF2DF443-7A9D-4889-AA84-9E13566A7D5B}" type="parTrans" cxnId="{3AD5BCF4-B8DB-4EAB-9913-3383FFC0B79B}">
      <dgm:prSet/>
      <dgm:spPr/>
      <dgm:t>
        <a:bodyPr/>
        <a:lstStyle/>
        <a:p>
          <a:endParaRPr lang="pl-PL">
            <a:solidFill>
              <a:sysClr val="windowText" lastClr="000000"/>
            </a:solidFill>
          </a:endParaRPr>
        </a:p>
      </dgm:t>
    </dgm:pt>
    <dgm:pt modelId="{07B1D44A-70EB-42A8-B5DD-016C22C28C3D}" type="sibTrans" cxnId="{3AD5BCF4-B8DB-4EAB-9913-3383FFC0B79B}">
      <dgm:prSet/>
      <dgm:spPr/>
      <dgm:t>
        <a:bodyPr/>
        <a:lstStyle/>
        <a:p>
          <a:endParaRPr lang="pl-PL">
            <a:solidFill>
              <a:sysClr val="windowText" lastClr="000000"/>
            </a:solidFill>
          </a:endParaRPr>
        </a:p>
      </dgm:t>
    </dgm:pt>
    <dgm:pt modelId="{6CE75039-7424-4491-9ED0-08FF52431495}">
      <dgm:prSet phldrT="[Tekst]" custT="1"/>
      <dgm:spPr/>
      <dgm:t>
        <a:bodyPr/>
        <a:lstStyle/>
        <a:p>
          <a:r>
            <a:rPr lang="pl-PL" sz="2400" b="1" dirty="0" smtClean="0"/>
            <a:t>białka </a:t>
          </a:r>
          <a:endParaRPr lang="pl-PL" sz="2400" b="1" dirty="0"/>
        </a:p>
      </dgm:t>
    </dgm:pt>
    <dgm:pt modelId="{46F2CC24-2CE0-4AEA-8ADD-6CC882E8CFAF}" type="parTrans" cxnId="{00F0DB56-5B03-496B-98D7-E0DBFB363C05}">
      <dgm:prSet/>
      <dgm:spPr/>
      <dgm:t>
        <a:bodyPr/>
        <a:lstStyle/>
        <a:p>
          <a:endParaRPr lang="pl-PL" sz="2400">
            <a:solidFill>
              <a:sysClr val="windowText" lastClr="000000"/>
            </a:solidFill>
          </a:endParaRPr>
        </a:p>
      </dgm:t>
    </dgm:pt>
    <dgm:pt modelId="{6B814A08-D54C-479F-8FB3-9B4054E7C2EC}" type="sibTrans" cxnId="{00F0DB56-5B03-496B-98D7-E0DBFB363C05}">
      <dgm:prSet/>
      <dgm:spPr/>
      <dgm:t>
        <a:bodyPr/>
        <a:lstStyle/>
        <a:p>
          <a:endParaRPr lang="pl-PL">
            <a:solidFill>
              <a:sysClr val="windowText" lastClr="000000"/>
            </a:solidFill>
          </a:endParaRPr>
        </a:p>
      </dgm:t>
    </dgm:pt>
    <dgm:pt modelId="{4364903F-1B62-4A5B-A919-E832E736F295}">
      <dgm:prSet phldrT="[Tekst]" custT="1"/>
      <dgm:spPr/>
      <dgm:t>
        <a:bodyPr/>
        <a:lstStyle/>
        <a:p>
          <a:r>
            <a:rPr lang="pl-PL" sz="2400" b="1" dirty="0" smtClean="0"/>
            <a:t>węglowodany (cukry)</a:t>
          </a:r>
          <a:endParaRPr lang="pl-PL" sz="2400" b="1" dirty="0"/>
        </a:p>
      </dgm:t>
    </dgm:pt>
    <dgm:pt modelId="{7DB18894-1917-453E-8D47-CD04B0624E37}" type="parTrans" cxnId="{4EF820A9-4A9C-4515-A74F-12EC109C5364}">
      <dgm:prSet/>
      <dgm:spPr/>
      <dgm:t>
        <a:bodyPr/>
        <a:lstStyle/>
        <a:p>
          <a:endParaRPr lang="pl-PL" sz="2400">
            <a:solidFill>
              <a:sysClr val="windowText" lastClr="000000"/>
            </a:solidFill>
          </a:endParaRPr>
        </a:p>
      </dgm:t>
    </dgm:pt>
    <dgm:pt modelId="{1F661AD8-CB02-481B-975C-9860F9EB6963}" type="sibTrans" cxnId="{4EF820A9-4A9C-4515-A74F-12EC109C5364}">
      <dgm:prSet/>
      <dgm:spPr/>
      <dgm:t>
        <a:bodyPr/>
        <a:lstStyle/>
        <a:p>
          <a:endParaRPr lang="pl-PL">
            <a:solidFill>
              <a:sysClr val="windowText" lastClr="000000"/>
            </a:solidFill>
          </a:endParaRPr>
        </a:p>
      </dgm:t>
    </dgm:pt>
    <dgm:pt modelId="{C42BA6E9-FB16-43A8-A41A-F3FD01EB8819}">
      <dgm:prSet phldrT="[Tekst]" custT="1"/>
      <dgm:spPr/>
      <dgm:t>
        <a:bodyPr/>
        <a:lstStyle/>
        <a:p>
          <a:r>
            <a:rPr lang="pl-PL" sz="2400" b="1" dirty="0" smtClean="0"/>
            <a:t>tłuszcze (lipidy)</a:t>
          </a:r>
          <a:endParaRPr lang="pl-PL" sz="2400" b="1" dirty="0"/>
        </a:p>
      </dgm:t>
    </dgm:pt>
    <dgm:pt modelId="{84D47233-F514-4678-BB97-E1F21AA5CFD0}" type="parTrans" cxnId="{B8B96D41-AB99-48D9-91EA-29C72FDDBD46}">
      <dgm:prSet/>
      <dgm:spPr/>
      <dgm:t>
        <a:bodyPr/>
        <a:lstStyle/>
        <a:p>
          <a:endParaRPr lang="pl-PL" sz="2400">
            <a:solidFill>
              <a:sysClr val="windowText" lastClr="000000"/>
            </a:solidFill>
          </a:endParaRPr>
        </a:p>
      </dgm:t>
    </dgm:pt>
    <dgm:pt modelId="{402DF97C-9DEF-47CE-9A7F-48494BC08222}" type="sibTrans" cxnId="{B8B96D41-AB99-48D9-91EA-29C72FDDBD46}">
      <dgm:prSet/>
      <dgm:spPr/>
      <dgm:t>
        <a:bodyPr/>
        <a:lstStyle/>
        <a:p>
          <a:endParaRPr lang="pl-PL">
            <a:solidFill>
              <a:sysClr val="windowText" lastClr="000000"/>
            </a:solidFill>
          </a:endParaRPr>
        </a:p>
      </dgm:t>
    </dgm:pt>
    <dgm:pt modelId="{DDBE190C-4782-4DA8-B546-EAA065544460}">
      <dgm:prSet phldrT="[Tekst]" custT="1"/>
      <dgm:spPr/>
      <dgm:t>
        <a:bodyPr/>
        <a:lstStyle/>
        <a:p>
          <a:r>
            <a:rPr lang="pl-PL" sz="2400" b="1" dirty="0" smtClean="0"/>
            <a:t>witaminy</a:t>
          </a:r>
          <a:endParaRPr lang="pl-PL" sz="2400" b="1" dirty="0"/>
        </a:p>
      </dgm:t>
    </dgm:pt>
    <dgm:pt modelId="{EAB03E88-D0AF-4DD3-BD5F-B5719BA73C84}" type="parTrans" cxnId="{105DE360-C3CC-4052-984C-2140BC34B609}">
      <dgm:prSet/>
      <dgm:spPr/>
      <dgm:t>
        <a:bodyPr/>
        <a:lstStyle/>
        <a:p>
          <a:endParaRPr lang="pl-PL" sz="2400"/>
        </a:p>
      </dgm:t>
    </dgm:pt>
    <dgm:pt modelId="{C8753E38-D3FA-4535-9981-1FBE8E6C3244}" type="sibTrans" cxnId="{105DE360-C3CC-4052-984C-2140BC34B609}">
      <dgm:prSet/>
      <dgm:spPr/>
      <dgm:t>
        <a:bodyPr/>
        <a:lstStyle/>
        <a:p>
          <a:endParaRPr lang="pl-PL"/>
        </a:p>
      </dgm:t>
    </dgm:pt>
    <dgm:pt modelId="{28CDB762-08B6-44DD-BDB5-A431331E49BC}">
      <dgm:prSet phldrT="[Tekst]" custT="1"/>
      <dgm:spPr/>
      <dgm:t>
        <a:bodyPr/>
        <a:lstStyle/>
        <a:p>
          <a:r>
            <a:rPr lang="pl-PL" sz="2400" b="1" dirty="0" smtClean="0"/>
            <a:t>sole mineralne</a:t>
          </a:r>
          <a:endParaRPr lang="pl-PL" sz="2400" b="1" dirty="0"/>
        </a:p>
      </dgm:t>
    </dgm:pt>
    <dgm:pt modelId="{6D26BF9C-FDF0-42F7-A012-29ED911295D1}" type="parTrans" cxnId="{59B80066-24D3-41D4-9A73-632DDEEC52AC}">
      <dgm:prSet/>
      <dgm:spPr/>
      <dgm:t>
        <a:bodyPr/>
        <a:lstStyle/>
        <a:p>
          <a:endParaRPr lang="pl-PL" sz="2400"/>
        </a:p>
      </dgm:t>
    </dgm:pt>
    <dgm:pt modelId="{F76B66FE-80A1-44BE-977D-375DB8339434}" type="sibTrans" cxnId="{59B80066-24D3-41D4-9A73-632DDEEC52AC}">
      <dgm:prSet/>
      <dgm:spPr/>
      <dgm:t>
        <a:bodyPr/>
        <a:lstStyle/>
        <a:p>
          <a:endParaRPr lang="pl-PL"/>
        </a:p>
      </dgm:t>
    </dgm:pt>
    <dgm:pt modelId="{9197571F-3B5F-443C-BF61-8C28DE57ADC2}">
      <dgm:prSet phldrT="[Tekst]" custT="1"/>
      <dgm:spPr/>
      <dgm:t>
        <a:bodyPr/>
        <a:lstStyle/>
        <a:p>
          <a:r>
            <a:rPr lang="pl-PL" sz="2400" b="1" dirty="0" smtClean="0"/>
            <a:t>woda</a:t>
          </a:r>
          <a:endParaRPr lang="pl-PL" sz="2400" b="1" dirty="0"/>
        </a:p>
      </dgm:t>
    </dgm:pt>
    <dgm:pt modelId="{B72A42B4-2000-4A28-B2B4-D39074E648F0}" type="parTrans" cxnId="{D0356404-9C9C-4DF5-95ED-CA803DA998BF}">
      <dgm:prSet/>
      <dgm:spPr/>
      <dgm:t>
        <a:bodyPr/>
        <a:lstStyle/>
        <a:p>
          <a:endParaRPr lang="pl-PL" sz="2400"/>
        </a:p>
      </dgm:t>
    </dgm:pt>
    <dgm:pt modelId="{0DD343EC-4AE9-411B-8F13-E07F2F6E2BC1}" type="sibTrans" cxnId="{D0356404-9C9C-4DF5-95ED-CA803DA998BF}">
      <dgm:prSet/>
      <dgm:spPr/>
      <dgm:t>
        <a:bodyPr/>
        <a:lstStyle/>
        <a:p>
          <a:endParaRPr lang="pl-PL"/>
        </a:p>
      </dgm:t>
    </dgm:pt>
    <dgm:pt modelId="{58C4CD78-05BD-4AFD-8C50-34909FE0ABC6}" type="pres">
      <dgm:prSet presAssocID="{EF27BEEF-7F8B-426F-B470-CEA253BDFB7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46863AEB-2446-4321-968F-CE00879A7F58}" type="pres">
      <dgm:prSet presAssocID="{69276A5F-2288-458B-8C89-374320307C52}" presName="compNode" presStyleCnt="0"/>
      <dgm:spPr/>
      <dgm:t>
        <a:bodyPr/>
        <a:lstStyle/>
        <a:p>
          <a:endParaRPr lang="pl-PL"/>
        </a:p>
      </dgm:t>
    </dgm:pt>
    <dgm:pt modelId="{EF134C68-03D7-4C0D-BA1B-6BB702B18450}" type="pres">
      <dgm:prSet presAssocID="{69276A5F-2288-458B-8C89-374320307C52}" presName="aNode" presStyleLbl="bgShp" presStyleIdx="0" presStyleCnt="1"/>
      <dgm:spPr/>
      <dgm:t>
        <a:bodyPr/>
        <a:lstStyle/>
        <a:p>
          <a:endParaRPr lang="pl-PL"/>
        </a:p>
      </dgm:t>
    </dgm:pt>
    <dgm:pt modelId="{482D4F51-75A7-4D05-A883-E7A8EF4EE0EF}" type="pres">
      <dgm:prSet presAssocID="{69276A5F-2288-458B-8C89-374320307C52}" presName="textNode" presStyleLbl="bgShp" presStyleIdx="0" presStyleCnt="1"/>
      <dgm:spPr/>
      <dgm:t>
        <a:bodyPr/>
        <a:lstStyle/>
        <a:p>
          <a:endParaRPr lang="pl-PL"/>
        </a:p>
      </dgm:t>
    </dgm:pt>
    <dgm:pt modelId="{B42363FB-76A4-4107-812A-232D0A1A16C1}" type="pres">
      <dgm:prSet presAssocID="{69276A5F-2288-458B-8C89-374320307C52}" presName="compChildNode" presStyleCnt="0"/>
      <dgm:spPr/>
      <dgm:t>
        <a:bodyPr/>
        <a:lstStyle/>
        <a:p>
          <a:endParaRPr lang="pl-PL"/>
        </a:p>
      </dgm:t>
    </dgm:pt>
    <dgm:pt modelId="{9460F144-1902-4A74-823A-B1494F282BB7}" type="pres">
      <dgm:prSet presAssocID="{69276A5F-2288-458B-8C89-374320307C52}" presName="theInnerList" presStyleCnt="0"/>
      <dgm:spPr/>
      <dgm:t>
        <a:bodyPr/>
        <a:lstStyle/>
        <a:p>
          <a:endParaRPr lang="pl-PL"/>
        </a:p>
      </dgm:t>
    </dgm:pt>
    <dgm:pt modelId="{66976CC1-22E9-49A8-B7F4-568B334D6605}" type="pres">
      <dgm:prSet presAssocID="{6CE75039-7424-4491-9ED0-08FF52431495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13BC289-3D6C-4DAF-BE93-7A947763D26C}" type="pres">
      <dgm:prSet presAssocID="{6CE75039-7424-4491-9ED0-08FF52431495}" presName="aSpace2" presStyleCnt="0"/>
      <dgm:spPr/>
      <dgm:t>
        <a:bodyPr/>
        <a:lstStyle/>
        <a:p>
          <a:endParaRPr lang="pl-PL"/>
        </a:p>
      </dgm:t>
    </dgm:pt>
    <dgm:pt modelId="{9BE337F5-BE60-49DB-AA8C-166BC7A177B5}" type="pres">
      <dgm:prSet presAssocID="{4364903F-1B62-4A5B-A919-E832E736F295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5090180-8E0A-4F08-8560-D59219004D2D}" type="pres">
      <dgm:prSet presAssocID="{4364903F-1B62-4A5B-A919-E832E736F295}" presName="aSpace2" presStyleCnt="0"/>
      <dgm:spPr/>
      <dgm:t>
        <a:bodyPr/>
        <a:lstStyle/>
        <a:p>
          <a:endParaRPr lang="pl-PL"/>
        </a:p>
      </dgm:t>
    </dgm:pt>
    <dgm:pt modelId="{348FF099-38A8-4DB7-ABBE-D4C7CE043E33}" type="pres">
      <dgm:prSet presAssocID="{C42BA6E9-FB16-43A8-A41A-F3FD01EB8819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490F27A-AAD0-45E6-B123-9E30FB21650F}" type="pres">
      <dgm:prSet presAssocID="{C42BA6E9-FB16-43A8-A41A-F3FD01EB8819}" presName="aSpace2" presStyleCnt="0"/>
      <dgm:spPr/>
      <dgm:t>
        <a:bodyPr/>
        <a:lstStyle/>
        <a:p>
          <a:endParaRPr lang="pl-PL"/>
        </a:p>
      </dgm:t>
    </dgm:pt>
    <dgm:pt modelId="{5CB7ED67-0263-4A42-B221-8BC03815412B}" type="pres">
      <dgm:prSet presAssocID="{DDBE190C-4782-4DA8-B546-EAA065544460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FDDE6FA-6DB8-436E-B618-9CD99368ADB3}" type="pres">
      <dgm:prSet presAssocID="{DDBE190C-4782-4DA8-B546-EAA065544460}" presName="aSpace2" presStyleCnt="0"/>
      <dgm:spPr/>
      <dgm:t>
        <a:bodyPr/>
        <a:lstStyle/>
        <a:p>
          <a:endParaRPr lang="pl-PL"/>
        </a:p>
      </dgm:t>
    </dgm:pt>
    <dgm:pt modelId="{C1AC719F-59A0-4733-BA68-D84FD3D13BB2}" type="pres">
      <dgm:prSet presAssocID="{28CDB762-08B6-44DD-BDB5-A431331E49BC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611F3E7-223C-412F-AFE2-25683C466067}" type="pres">
      <dgm:prSet presAssocID="{28CDB762-08B6-44DD-BDB5-A431331E49BC}" presName="aSpace2" presStyleCnt="0"/>
      <dgm:spPr/>
      <dgm:t>
        <a:bodyPr/>
        <a:lstStyle/>
        <a:p>
          <a:endParaRPr lang="pl-PL"/>
        </a:p>
      </dgm:t>
    </dgm:pt>
    <dgm:pt modelId="{B2AA5EF2-726D-43C5-B8AD-555C28A939B9}" type="pres">
      <dgm:prSet presAssocID="{9197571F-3B5F-443C-BF61-8C28DE57ADC2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71EB867A-2CAC-4ECD-8D70-BF4FDAC86FB4}" type="presOf" srcId="{28CDB762-08B6-44DD-BDB5-A431331E49BC}" destId="{C1AC719F-59A0-4733-BA68-D84FD3D13BB2}" srcOrd="0" destOrd="0" presId="urn:microsoft.com/office/officeart/2005/8/layout/lProcess2"/>
    <dgm:cxn modelId="{3AD5BCF4-B8DB-4EAB-9913-3383FFC0B79B}" srcId="{EF27BEEF-7F8B-426F-B470-CEA253BDFB7C}" destId="{69276A5F-2288-458B-8C89-374320307C52}" srcOrd="0" destOrd="0" parTransId="{BF2DF443-7A9D-4889-AA84-9E13566A7D5B}" sibTransId="{07B1D44A-70EB-42A8-B5DD-016C22C28C3D}"/>
    <dgm:cxn modelId="{59B80066-24D3-41D4-9A73-632DDEEC52AC}" srcId="{69276A5F-2288-458B-8C89-374320307C52}" destId="{28CDB762-08B6-44DD-BDB5-A431331E49BC}" srcOrd="4" destOrd="0" parTransId="{6D26BF9C-FDF0-42F7-A012-29ED911295D1}" sibTransId="{F76B66FE-80A1-44BE-977D-375DB8339434}"/>
    <dgm:cxn modelId="{B8B96D41-AB99-48D9-91EA-29C72FDDBD46}" srcId="{69276A5F-2288-458B-8C89-374320307C52}" destId="{C42BA6E9-FB16-43A8-A41A-F3FD01EB8819}" srcOrd="2" destOrd="0" parTransId="{84D47233-F514-4678-BB97-E1F21AA5CFD0}" sibTransId="{402DF97C-9DEF-47CE-9A7F-48494BC08222}"/>
    <dgm:cxn modelId="{B716E0A9-B567-4068-80B1-8AFD6B7EDB14}" type="presOf" srcId="{6CE75039-7424-4491-9ED0-08FF52431495}" destId="{66976CC1-22E9-49A8-B7F4-568B334D6605}" srcOrd="0" destOrd="0" presId="urn:microsoft.com/office/officeart/2005/8/layout/lProcess2"/>
    <dgm:cxn modelId="{250A48A4-37E7-4594-A29C-C5326A791799}" type="presOf" srcId="{69276A5F-2288-458B-8C89-374320307C52}" destId="{EF134C68-03D7-4C0D-BA1B-6BB702B18450}" srcOrd="0" destOrd="0" presId="urn:microsoft.com/office/officeart/2005/8/layout/lProcess2"/>
    <dgm:cxn modelId="{EF83CF6A-50C2-45D2-93FB-B6F37081AA43}" type="presOf" srcId="{4364903F-1B62-4A5B-A919-E832E736F295}" destId="{9BE337F5-BE60-49DB-AA8C-166BC7A177B5}" srcOrd="0" destOrd="0" presId="urn:microsoft.com/office/officeart/2005/8/layout/lProcess2"/>
    <dgm:cxn modelId="{D0356404-9C9C-4DF5-95ED-CA803DA998BF}" srcId="{69276A5F-2288-458B-8C89-374320307C52}" destId="{9197571F-3B5F-443C-BF61-8C28DE57ADC2}" srcOrd="5" destOrd="0" parTransId="{B72A42B4-2000-4A28-B2B4-D39074E648F0}" sibTransId="{0DD343EC-4AE9-411B-8F13-E07F2F6E2BC1}"/>
    <dgm:cxn modelId="{00F0DB56-5B03-496B-98D7-E0DBFB363C05}" srcId="{69276A5F-2288-458B-8C89-374320307C52}" destId="{6CE75039-7424-4491-9ED0-08FF52431495}" srcOrd="0" destOrd="0" parTransId="{46F2CC24-2CE0-4AEA-8ADD-6CC882E8CFAF}" sibTransId="{6B814A08-D54C-479F-8FB3-9B4054E7C2EC}"/>
    <dgm:cxn modelId="{B2B3F44A-F82D-4F1C-9E30-FBF23D2415B5}" type="presOf" srcId="{EF27BEEF-7F8B-426F-B470-CEA253BDFB7C}" destId="{58C4CD78-05BD-4AFD-8C50-34909FE0ABC6}" srcOrd="0" destOrd="0" presId="urn:microsoft.com/office/officeart/2005/8/layout/lProcess2"/>
    <dgm:cxn modelId="{3C69D4E3-6929-44D0-8E00-82469BEC25D1}" type="presOf" srcId="{DDBE190C-4782-4DA8-B546-EAA065544460}" destId="{5CB7ED67-0263-4A42-B221-8BC03815412B}" srcOrd="0" destOrd="0" presId="urn:microsoft.com/office/officeart/2005/8/layout/lProcess2"/>
    <dgm:cxn modelId="{5261D109-F8BC-48B3-887E-6E6815501802}" type="presOf" srcId="{C42BA6E9-FB16-43A8-A41A-F3FD01EB8819}" destId="{348FF099-38A8-4DB7-ABBE-D4C7CE043E33}" srcOrd="0" destOrd="0" presId="urn:microsoft.com/office/officeart/2005/8/layout/lProcess2"/>
    <dgm:cxn modelId="{1072C681-E1FD-4E7C-82BE-A347C34F6631}" type="presOf" srcId="{69276A5F-2288-458B-8C89-374320307C52}" destId="{482D4F51-75A7-4D05-A883-E7A8EF4EE0EF}" srcOrd="1" destOrd="0" presId="urn:microsoft.com/office/officeart/2005/8/layout/lProcess2"/>
    <dgm:cxn modelId="{105DE360-C3CC-4052-984C-2140BC34B609}" srcId="{69276A5F-2288-458B-8C89-374320307C52}" destId="{DDBE190C-4782-4DA8-B546-EAA065544460}" srcOrd="3" destOrd="0" parTransId="{EAB03E88-D0AF-4DD3-BD5F-B5719BA73C84}" sibTransId="{C8753E38-D3FA-4535-9981-1FBE8E6C3244}"/>
    <dgm:cxn modelId="{9B6DB3EF-9BF3-4541-97CE-A9694001DF1E}" type="presOf" srcId="{9197571F-3B5F-443C-BF61-8C28DE57ADC2}" destId="{B2AA5EF2-726D-43C5-B8AD-555C28A939B9}" srcOrd="0" destOrd="0" presId="urn:microsoft.com/office/officeart/2005/8/layout/lProcess2"/>
    <dgm:cxn modelId="{4EF820A9-4A9C-4515-A74F-12EC109C5364}" srcId="{69276A5F-2288-458B-8C89-374320307C52}" destId="{4364903F-1B62-4A5B-A919-E832E736F295}" srcOrd="1" destOrd="0" parTransId="{7DB18894-1917-453E-8D47-CD04B0624E37}" sibTransId="{1F661AD8-CB02-481B-975C-9860F9EB6963}"/>
    <dgm:cxn modelId="{49ADB0B3-603A-4597-8DFD-7148F0BCD73A}" type="presParOf" srcId="{58C4CD78-05BD-4AFD-8C50-34909FE0ABC6}" destId="{46863AEB-2446-4321-968F-CE00879A7F58}" srcOrd="0" destOrd="0" presId="urn:microsoft.com/office/officeart/2005/8/layout/lProcess2"/>
    <dgm:cxn modelId="{7C16AFFD-6B96-4981-BBC4-9249DF6291F0}" type="presParOf" srcId="{46863AEB-2446-4321-968F-CE00879A7F58}" destId="{EF134C68-03D7-4C0D-BA1B-6BB702B18450}" srcOrd="0" destOrd="0" presId="urn:microsoft.com/office/officeart/2005/8/layout/lProcess2"/>
    <dgm:cxn modelId="{164DD8E9-0176-4CBE-A351-8023215DE4A3}" type="presParOf" srcId="{46863AEB-2446-4321-968F-CE00879A7F58}" destId="{482D4F51-75A7-4D05-A883-E7A8EF4EE0EF}" srcOrd="1" destOrd="0" presId="urn:microsoft.com/office/officeart/2005/8/layout/lProcess2"/>
    <dgm:cxn modelId="{8F7428AF-4421-4CD4-89BA-CF38023BE5C5}" type="presParOf" srcId="{46863AEB-2446-4321-968F-CE00879A7F58}" destId="{B42363FB-76A4-4107-812A-232D0A1A16C1}" srcOrd="2" destOrd="0" presId="urn:microsoft.com/office/officeart/2005/8/layout/lProcess2"/>
    <dgm:cxn modelId="{FC788FCA-9EC0-4475-A9B6-A372849929DD}" type="presParOf" srcId="{B42363FB-76A4-4107-812A-232D0A1A16C1}" destId="{9460F144-1902-4A74-823A-B1494F282BB7}" srcOrd="0" destOrd="0" presId="urn:microsoft.com/office/officeart/2005/8/layout/lProcess2"/>
    <dgm:cxn modelId="{C09F5B0E-0583-447D-A433-9C1F95E6EB3D}" type="presParOf" srcId="{9460F144-1902-4A74-823A-B1494F282BB7}" destId="{66976CC1-22E9-49A8-B7F4-568B334D6605}" srcOrd="0" destOrd="0" presId="urn:microsoft.com/office/officeart/2005/8/layout/lProcess2"/>
    <dgm:cxn modelId="{E13F9235-0E3E-437F-83F4-A1BA41A6AD47}" type="presParOf" srcId="{9460F144-1902-4A74-823A-B1494F282BB7}" destId="{E13BC289-3D6C-4DAF-BE93-7A947763D26C}" srcOrd="1" destOrd="0" presId="urn:microsoft.com/office/officeart/2005/8/layout/lProcess2"/>
    <dgm:cxn modelId="{96A777D0-8490-442B-AD92-386C4FBABE49}" type="presParOf" srcId="{9460F144-1902-4A74-823A-B1494F282BB7}" destId="{9BE337F5-BE60-49DB-AA8C-166BC7A177B5}" srcOrd="2" destOrd="0" presId="urn:microsoft.com/office/officeart/2005/8/layout/lProcess2"/>
    <dgm:cxn modelId="{8C3A5082-F704-4B1C-BCF4-CAD8B3412174}" type="presParOf" srcId="{9460F144-1902-4A74-823A-B1494F282BB7}" destId="{A5090180-8E0A-4F08-8560-D59219004D2D}" srcOrd="3" destOrd="0" presId="urn:microsoft.com/office/officeart/2005/8/layout/lProcess2"/>
    <dgm:cxn modelId="{9B72DB36-63B1-4978-93EC-79F91F99D2D7}" type="presParOf" srcId="{9460F144-1902-4A74-823A-B1494F282BB7}" destId="{348FF099-38A8-4DB7-ABBE-D4C7CE043E33}" srcOrd="4" destOrd="0" presId="urn:microsoft.com/office/officeart/2005/8/layout/lProcess2"/>
    <dgm:cxn modelId="{2C90C635-A80A-4CEC-AFE5-6ACD739BD92D}" type="presParOf" srcId="{9460F144-1902-4A74-823A-B1494F282BB7}" destId="{2490F27A-AAD0-45E6-B123-9E30FB21650F}" srcOrd="5" destOrd="0" presId="urn:microsoft.com/office/officeart/2005/8/layout/lProcess2"/>
    <dgm:cxn modelId="{0A3B78E7-BF36-43B0-9D8D-267875D22BE1}" type="presParOf" srcId="{9460F144-1902-4A74-823A-B1494F282BB7}" destId="{5CB7ED67-0263-4A42-B221-8BC03815412B}" srcOrd="6" destOrd="0" presId="urn:microsoft.com/office/officeart/2005/8/layout/lProcess2"/>
    <dgm:cxn modelId="{BBA53BFF-B682-4D43-8FB5-631452C0F4F8}" type="presParOf" srcId="{9460F144-1902-4A74-823A-B1494F282BB7}" destId="{1FDDE6FA-6DB8-436E-B618-9CD99368ADB3}" srcOrd="7" destOrd="0" presId="urn:microsoft.com/office/officeart/2005/8/layout/lProcess2"/>
    <dgm:cxn modelId="{9456BFFC-3CBB-4A5B-8811-9F5B4CF7E1DC}" type="presParOf" srcId="{9460F144-1902-4A74-823A-B1494F282BB7}" destId="{C1AC719F-59A0-4733-BA68-D84FD3D13BB2}" srcOrd="8" destOrd="0" presId="urn:microsoft.com/office/officeart/2005/8/layout/lProcess2"/>
    <dgm:cxn modelId="{F38CC06D-D449-496B-8CD3-47F6D413A66F}" type="presParOf" srcId="{9460F144-1902-4A74-823A-B1494F282BB7}" destId="{B611F3E7-223C-412F-AFE2-25683C466067}" srcOrd="9" destOrd="0" presId="urn:microsoft.com/office/officeart/2005/8/layout/lProcess2"/>
    <dgm:cxn modelId="{D1940F5A-2579-4845-83D2-0BC52C9EB7B5}" type="presParOf" srcId="{9460F144-1902-4A74-823A-B1494F282BB7}" destId="{B2AA5EF2-726D-43C5-B8AD-555C28A939B9}" srcOrd="10" destOrd="0" presId="urn:microsoft.com/office/officeart/2005/8/layout/lProcess2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F9CB3A-1D08-43C9-8208-8651678A4BB4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25697CB-82CD-49E7-97A0-AA9089FFD115}">
      <dgm:prSet phldrT="[Tekst]"/>
      <dgm:spPr/>
      <dgm:t>
        <a:bodyPr/>
        <a:lstStyle/>
        <a:p>
          <a:r>
            <a:rPr lang="pl-PL" dirty="0" smtClean="0"/>
            <a:t>Cukry proste</a:t>
          </a:r>
          <a:endParaRPr lang="pl-PL" dirty="0"/>
        </a:p>
      </dgm:t>
    </dgm:pt>
    <dgm:pt modelId="{A32C0FF5-481C-448B-9F3A-BC6E210DCF29}" type="parTrans" cxnId="{38B961E9-93CC-4856-855A-294B43600B6D}">
      <dgm:prSet/>
      <dgm:spPr/>
      <dgm:t>
        <a:bodyPr/>
        <a:lstStyle/>
        <a:p>
          <a:endParaRPr lang="pl-PL"/>
        </a:p>
      </dgm:t>
    </dgm:pt>
    <dgm:pt modelId="{EF8E77E8-85FC-4AB6-B8E4-2F6B38F1E5FF}" type="sibTrans" cxnId="{38B961E9-93CC-4856-855A-294B43600B6D}">
      <dgm:prSet/>
      <dgm:spPr/>
      <dgm:t>
        <a:bodyPr/>
        <a:lstStyle/>
        <a:p>
          <a:endParaRPr lang="pl-PL"/>
        </a:p>
      </dgm:t>
    </dgm:pt>
    <dgm:pt modelId="{A9C57D23-85DA-4C7D-A95F-2AB42BC4806B}">
      <dgm:prSet phldrT="[Tekst]" custT="1"/>
      <dgm:spPr/>
      <dgm:t>
        <a:bodyPr/>
        <a:lstStyle/>
        <a:p>
          <a:r>
            <a:rPr lang="pl-PL" sz="1800" dirty="0" smtClean="0"/>
            <a:t>glukoza</a:t>
          </a:r>
          <a:endParaRPr lang="pl-PL" sz="1800" dirty="0"/>
        </a:p>
      </dgm:t>
    </dgm:pt>
    <dgm:pt modelId="{52D02DDA-C57D-492D-A01D-257B99BFD382}" type="parTrans" cxnId="{7E855F80-5609-48D8-A111-4139563C5F46}">
      <dgm:prSet/>
      <dgm:spPr/>
      <dgm:t>
        <a:bodyPr/>
        <a:lstStyle/>
        <a:p>
          <a:endParaRPr lang="pl-PL"/>
        </a:p>
      </dgm:t>
    </dgm:pt>
    <dgm:pt modelId="{F124246E-0591-4B9F-B264-4AD882BB62D7}" type="sibTrans" cxnId="{7E855F80-5609-48D8-A111-4139563C5F46}">
      <dgm:prSet/>
      <dgm:spPr/>
      <dgm:t>
        <a:bodyPr/>
        <a:lstStyle/>
        <a:p>
          <a:endParaRPr lang="pl-PL"/>
        </a:p>
      </dgm:t>
    </dgm:pt>
    <dgm:pt modelId="{DB03ADCC-F8D2-4D55-8348-515941D3E3F1}">
      <dgm:prSet phldrT="[Tekst]"/>
      <dgm:spPr/>
      <dgm:t>
        <a:bodyPr/>
        <a:lstStyle/>
        <a:p>
          <a:r>
            <a:rPr lang="pl-PL" dirty="0" smtClean="0"/>
            <a:t>Cukry złożone</a:t>
          </a:r>
          <a:endParaRPr lang="pl-PL" dirty="0"/>
        </a:p>
      </dgm:t>
    </dgm:pt>
    <dgm:pt modelId="{CE6A1DD1-A310-4600-B7C3-E1BA4B56C037}" type="parTrans" cxnId="{ADADFC11-90E8-49F9-82A2-17E76FD69653}">
      <dgm:prSet/>
      <dgm:spPr/>
      <dgm:t>
        <a:bodyPr/>
        <a:lstStyle/>
        <a:p>
          <a:endParaRPr lang="pl-PL"/>
        </a:p>
      </dgm:t>
    </dgm:pt>
    <dgm:pt modelId="{D1E0C4F9-2D53-41FD-BB66-586A1AB2C379}" type="sibTrans" cxnId="{ADADFC11-90E8-49F9-82A2-17E76FD69653}">
      <dgm:prSet/>
      <dgm:spPr/>
      <dgm:t>
        <a:bodyPr/>
        <a:lstStyle/>
        <a:p>
          <a:endParaRPr lang="pl-PL"/>
        </a:p>
      </dgm:t>
    </dgm:pt>
    <dgm:pt modelId="{7C0099A8-BAF9-4307-838E-F857BAB3F58E}">
      <dgm:prSet phldrT="[Tekst]" custT="1"/>
      <dgm:spPr/>
      <dgm:t>
        <a:bodyPr/>
        <a:lstStyle/>
        <a:p>
          <a:r>
            <a:rPr lang="pl-PL" sz="1800" dirty="0" smtClean="0"/>
            <a:t>glikogen (u zwierząt)</a:t>
          </a:r>
          <a:endParaRPr lang="pl-PL" sz="1800" dirty="0"/>
        </a:p>
      </dgm:t>
    </dgm:pt>
    <dgm:pt modelId="{548B3AA9-0AEF-41AF-BFDA-F035F1082B02}" type="parTrans" cxnId="{B8CA5D63-8BFD-4174-BA6C-47B2A3F12F50}">
      <dgm:prSet/>
      <dgm:spPr/>
      <dgm:t>
        <a:bodyPr/>
        <a:lstStyle/>
        <a:p>
          <a:endParaRPr lang="pl-PL"/>
        </a:p>
      </dgm:t>
    </dgm:pt>
    <dgm:pt modelId="{89358794-66F6-4713-94CE-42EE88460FCF}" type="sibTrans" cxnId="{B8CA5D63-8BFD-4174-BA6C-47B2A3F12F50}">
      <dgm:prSet/>
      <dgm:spPr/>
      <dgm:t>
        <a:bodyPr/>
        <a:lstStyle/>
        <a:p>
          <a:endParaRPr lang="pl-PL"/>
        </a:p>
      </dgm:t>
    </dgm:pt>
    <dgm:pt modelId="{5F59431C-B6C7-469A-BD29-87FE90697BD1}">
      <dgm:prSet phldrT="[Tekst]" custT="1"/>
      <dgm:spPr/>
      <dgm:t>
        <a:bodyPr/>
        <a:lstStyle/>
        <a:p>
          <a:r>
            <a:rPr lang="pl-PL" sz="1800" dirty="0" smtClean="0"/>
            <a:t>skrobia (u roślin)</a:t>
          </a:r>
          <a:endParaRPr lang="pl-PL" sz="1800" dirty="0"/>
        </a:p>
      </dgm:t>
    </dgm:pt>
    <dgm:pt modelId="{A655815E-1484-46A3-A221-5E3FE55DBEB9}" type="parTrans" cxnId="{C8D53A50-8E19-4198-B919-58F3BB9FAAA6}">
      <dgm:prSet/>
      <dgm:spPr/>
      <dgm:t>
        <a:bodyPr/>
        <a:lstStyle/>
        <a:p>
          <a:endParaRPr lang="pl-PL"/>
        </a:p>
      </dgm:t>
    </dgm:pt>
    <dgm:pt modelId="{DFEBF923-B884-4867-9E49-F2CD26FE605E}" type="sibTrans" cxnId="{C8D53A50-8E19-4198-B919-58F3BB9FAAA6}">
      <dgm:prSet/>
      <dgm:spPr/>
      <dgm:t>
        <a:bodyPr/>
        <a:lstStyle/>
        <a:p>
          <a:endParaRPr lang="pl-PL"/>
        </a:p>
      </dgm:t>
    </dgm:pt>
    <dgm:pt modelId="{1A4C1519-CF5E-44DF-9AE8-438C93BEBDF1}">
      <dgm:prSet phldrT="[Tekst]"/>
      <dgm:spPr/>
      <dgm:t>
        <a:bodyPr/>
        <a:lstStyle/>
        <a:p>
          <a:endParaRPr lang="pl-PL" sz="1600" dirty="0"/>
        </a:p>
      </dgm:t>
    </dgm:pt>
    <dgm:pt modelId="{07E6FB71-3AD4-4A46-AA23-B4EE8F40FA6B}" type="parTrans" cxnId="{AB9D8D4F-0A56-4BB0-8A8C-0ADED4B09A5A}">
      <dgm:prSet/>
      <dgm:spPr/>
      <dgm:t>
        <a:bodyPr/>
        <a:lstStyle/>
        <a:p>
          <a:endParaRPr lang="pl-PL"/>
        </a:p>
      </dgm:t>
    </dgm:pt>
    <dgm:pt modelId="{9B0B5CBD-F1BD-42E5-B077-9B2682509111}" type="sibTrans" cxnId="{AB9D8D4F-0A56-4BB0-8A8C-0ADED4B09A5A}">
      <dgm:prSet/>
      <dgm:spPr/>
      <dgm:t>
        <a:bodyPr/>
        <a:lstStyle/>
        <a:p>
          <a:endParaRPr lang="pl-PL"/>
        </a:p>
      </dgm:t>
    </dgm:pt>
    <dgm:pt modelId="{07B1BB77-CAAE-4B67-B7F8-D4DCB97776F3}">
      <dgm:prSet phldrT="[Tekst]"/>
      <dgm:spPr/>
      <dgm:t>
        <a:bodyPr/>
        <a:lstStyle/>
        <a:p>
          <a:endParaRPr lang="pl-PL" sz="1600" dirty="0"/>
        </a:p>
      </dgm:t>
    </dgm:pt>
    <dgm:pt modelId="{E2027B12-DD63-4623-AE85-9DA4CE1991D8}" type="parTrans" cxnId="{8F82C420-0AA9-4D98-ABD4-ECA0C728496D}">
      <dgm:prSet/>
      <dgm:spPr/>
      <dgm:t>
        <a:bodyPr/>
        <a:lstStyle/>
        <a:p>
          <a:endParaRPr lang="pl-PL"/>
        </a:p>
      </dgm:t>
    </dgm:pt>
    <dgm:pt modelId="{D6FA1471-D59A-4BE4-BA75-59ED8D6BA333}" type="sibTrans" cxnId="{8F82C420-0AA9-4D98-ABD4-ECA0C728496D}">
      <dgm:prSet/>
      <dgm:spPr/>
      <dgm:t>
        <a:bodyPr/>
        <a:lstStyle/>
        <a:p>
          <a:endParaRPr lang="pl-PL"/>
        </a:p>
      </dgm:t>
    </dgm:pt>
    <dgm:pt modelId="{043E9AAD-F254-42F2-8B85-324A7A9F9D22}">
      <dgm:prSet phldrT="[Tekst]"/>
      <dgm:spPr/>
      <dgm:t>
        <a:bodyPr/>
        <a:lstStyle/>
        <a:p>
          <a:endParaRPr lang="pl-PL" sz="1600" dirty="0"/>
        </a:p>
      </dgm:t>
    </dgm:pt>
    <dgm:pt modelId="{E5BD5E49-4207-44B8-A4A0-585FC7533992}" type="parTrans" cxnId="{3A605E49-9C51-4031-8C31-8C628E327E0D}">
      <dgm:prSet/>
      <dgm:spPr/>
      <dgm:t>
        <a:bodyPr/>
        <a:lstStyle/>
        <a:p>
          <a:endParaRPr lang="pl-PL"/>
        </a:p>
      </dgm:t>
    </dgm:pt>
    <dgm:pt modelId="{52062EC2-6077-4544-ACE5-0E6B8E92EDE7}" type="sibTrans" cxnId="{3A605E49-9C51-4031-8C31-8C628E327E0D}">
      <dgm:prSet/>
      <dgm:spPr/>
      <dgm:t>
        <a:bodyPr/>
        <a:lstStyle/>
        <a:p>
          <a:endParaRPr lang="pl-PL"/>
        </a:p>
      </dgm:t>
    </dgm:pt>
    <dgm:pt modelId="{74B6B5EC-BDC6-4534-8731-94889D674B07}" type="pres">
      <dgm:prSet presAssocID="{01F9CB3A-1D08-43C9-8208-8651678A4BB4}" presName="Name0" presStyleCnt="0">
        <dgm:presLayoutVars>
          <dgm:dir/>
          <dgm:animLvl val="lvl"/>
          <dgm:resizeHandles/>
        </dgm:presLayoutVars>
      </dgm:prSet>
      <dgm:spPr/>
    </dgm:pt>
    <dgm:pt modelId="{9369C42A-D324-4576-B16A-E8A395188DF9}" type="pres">
      <dgm:prSet presAssocID="{D25697CB-82CD-49E7-97A0-AA9089FFD115}" presName="linNode" presStyleCnt="0"/>
      <dgm:spPr/>
    </dgm:pt>
    <dgm:pt modelId="{D146D468-2609-4488-B956-994B13B520AD}" type="pres">
      <dgm:prSet presAssocID="{D25697CB-82CD-49E7-97A0-AA9089FFD115}" presName="parentShp" presStyleLbl="node1" presStyleIdx="0" presStyleCnt="2" custScaleX="69231" custLinFactNeighborY="-26">
        <dgm:presLayoutVars>
          <dgm:bulletEnabled val="1"/>
        </dgm:presLayoutVars>
      </dgm:prSet>
      <dgm:spPr/>
    </dgm:pt>
    <dgm:pt modelId="{8CAA3C12-CD12-40D1-9CBC-965F9F2F62D3}" type="pres">
      <dgm:prSet presAssocID="{D25697CB-82CD-49E7-97A0-AA9089FFD115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1357B9C-E9F7-4B62-A0AB-36517FB0BD09}" type="pres">
      <dgm:prSet presAssocID="{EF8E77E8-85FC-4AB6-B8E4-2F6B38F1E5FF}" presName="spacing" presStyleCnt="0"/>
      <dgm:spPr/>
    </dgm:pt>
    <dgm:pt modelId="{FE642E76-C0CF-4FAE-B426-DE33A3CF6ADA}" type="pres">
      <dgm:prSet presAssocID="{DB03ADCC-F8D2-4D55-8348-515941D3E3F1}" presName="linNode" presStyleCnt="0"/>
      <dgm:spPr/>
    </dgm:pt>
    <dgm:pt modelId="{4CC44DA8-2425-4F48-8C48-FFFEB357181B}" type="pres">
      <dgm:prSet presAssocID="{DB03ADCC-F8D2-4D55-8348-515941D3E3F1}" presName="parentShp" presStyleLbl="node1" presStyleIdx="1" presStyleCnt="2" custScaleX="6923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4F7BD29-BD80-43FF-A389-B2500DD3D327}" type="pres">
      <dgm:prSet presAssocID="{DB03ADCC-F8D2-4D55-8348-515941D3E3F1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6201E230-69F7-49D0-9CBD-E6F08181CF11}" type="presOf" srcId="{DB03ADCC-F8D2-4D55-8348-515941D3E3F1}" destId="{4CC44DA8-2425-4F48-8C48-FFFEB357181B}" srcOrd="0" destOrd="0" presId="urn:microsoft.com/office/officeart/2005/8/layout/vList6"/>
    <dgm:cxn modelId="{AB9D8D4F-0A56-4BB0-8A8C-0ADED4B09A5A}" srcId="{DB03ADCC-F8D2-4D55-8348-515941D3E3F1}" destId="{1A4C1519-CF5E-44DF-9AE8-438C93BEBDF1}" srcOrd="3" destOrd="0" parTransId="{07E6FB71-3AD4-4A46-AA23-B4EE8F40FA6B}" sibTransId="{9B0B5CBD-F1BD-42E5-B077-9B2682509111}"/>
    <dgm:cxn modelId="{410A127F-28DE-4BF4-9A8D-E19440D1BCF8}" type="presOf" srcId="{A9C57D23-85DA-4C7D-A95F-2AB42BC4806B}" destId="{8CAA3C12-CD12-40D1-9CBC-965F9F2F62D3}" srcOrd="0" destOrd="1" presId="urn:microsoft.com/office/officeart/2005/8/layout/vList6"/>
    <dgm:cxn modelId="{3A605E49-9C51-4031-8C31-8C628E327E0D}" srcId="{DB03ADCC-F8D2-4D55-8348-515941D3E3F1}" destId="{043E9AAD-F254-42F2-8B85-324A7A9F9D22}" srcOrd="0" destOrd="0" parTransId="{E5BD5E49-4207-44B8-A4A0-585FC7533992}" sibTransId="{52062EC2-6077-4544-ACE5-0E6B8E92EDE7}"/>
    <dgm:cxn modelId="{C8D53A50-8E19-4198-B919-58F3BB9FAAA6}" srcId="{DB03ADCC-F8D2-4D55-8348-515941D3E3F1}" destId="{5F59431C-B6C7-469A-BD29-87FE90697BD1}" srcOrd="2" destOrd="0" parTransId="{A655815E-1484-46A3-A221-5E3FE55DBEB9}" sibTransId="{DFEBF923-B884-4867-9E49-F2CD26FE605E}"/>
    <dgm:cxn modelId="{A7C5BA9F-365E-4881-8CE4-5B19673F33CF}" type="presOf" srcId="{07B1BB77-CAAE-4B67-B7F8-D4DCB97776F3}" destId="{8CAA3C12-CD12-40D1-9CBC-965F9F2F62D3}" srcOrd="0" destOrd="0" presId="urn:microsoft.com/office/officeart/2005/8/layout/vList6"/>
    <dgm:cxn modelId="{15B0A44E-DFB8-44DB-8A67-0AA62AC2398A}" type="presOf" srcId="{01F9CB3A-1D08-43C9-8208-8651678A4BB4}" destId="{74B6B5EC-BDC6-4534-8731-94889D674B07}" srcOrd="0" destOrd="0" presId="urn:microsoft.com/office/officeart/2005/8/layout/vList6"/>
    <dgm:cxn modelId="{ADADFC11-90E8-49F9-82A2-17E76FD69653}" srcId="{01F9CB3A-1D08-43C9-8208-8651678A4BB4}" destId="{DB03ADCC-F8D2-4D55-8348-515941D3E3F1}" srcOrd="1" destOrd="0" parTransId="{CE6A1DD1-A310-4600-B7C3-E1BA4B56C037}" sibTransId="{D1E0C4F9-2D53-41FD-BB66-586A1AB2C379}"/>
    <dgm:cxn modelId="{97B3FADC-0CBE-4E9B-BB28-60A81B40826E}" type="presOf" srcId="{7C0099A8-BAF9-4307-838E-F857BAB3F58E}" destId="{04F7BD29-BD80-43FF-A389-B2500DD3D327}" srcOrd="0" destOrd="1" presId="urn:microsoft.com/office/officeart/2005/8/layout/vList6"/>
    <dgm:cxn modelId="{B8CA5D63-8BFD-4174-BA6C-47B2A3F12F50}" srcId="{DB03ADCC-F8D2-4D55-8348-515941D3E3F1}" destId="{7C0099A8-BAF9-4307-838E-F857BAB3F58E}" srcOrd="1" destOrd="0" parTransId="{548B3AA9-0AEF-41AF-BFDA-F035F1082B02}" sibTransId="{89358794-66F6-4713-94CE-42EE88460FCF}"/>
    <dgm:cxn modelId="{E8120CC7-584B-4E14-A686-2A043B440EEB}" type="presOf" srcId="{1A4C1519-CF5E-44DF-9AE8-438C93BEBDF1}" destId="{04F7BD29-BD80-43FF-A389-B2500DD3D327}" srcOrd="0" destOrd="3" presId="urn:microsoft.com/office/officeart/2005/8/layout/vList6"/>
    <dgm:cxn modelId="{8F82C420-0AA9-4D98-ABD4-ECA0C728496D}" srcId="{D25697CB-82CD-49E7-97A0-AA9089FFD115}" destId="{07B1BB77-CAAE-4B67-B7F8-D4DCB97776F3}" srcOrd="0" destOrd="0" parTransId="{E2027B12-DD63-4623-AE85-9DA4CE1991D8}" sibTransId="{D6FA1471-D59A-4BE4-BA75-59ED8D6BA333}"/>
    <dgm:cxn modelId="{B3BC126F-A84C-4CC6-B5B3-DB875258166C}" type="presOf" srcId="{D25697CB-82CD-49E7-97A0-AA9089FFD115}" destId="{D146D468-2609-4488-B956-994B13B520AD}" srcOrd="0" destOrd="0" presId="urn:microsoft.com/office/officeart/2005/8/layout/vList6"/>
    <dgm:cxn modelId="{38B961E9-93CC-4856-855A-294B43600B6D}" srcId="{01F9CB3A-1D08-43C9-8208-8651678A4BB4}" destId="{D25697CB-82CD-49E7-97A0-AA9089FFD115}" srcOrd="0" destOrd="0" parTransId="{A32C0FF5-481C-448B-9F3A-BC6E210DCF29}" sibTransId="{EF8E77E8-85FC-4AB6-B8E4-2F6B38F1E5FF}"/>
    <dgm:cxn modelId="{7E855F80-5609-48D8-A111-4139563C5F46}" srcId="{D25697CB-82CD-49E7-97A0-AA9089FFD115}" destId="{A9C57D23-85DA-4C7D-A95F-2AB42BC4806B}" srcOrd="1" destOrd="0" parTransId="{52D02DDA-C57D-492D-A01D-257B99BFD382}" sibTransId="{F124246E-0591-4B9F-B264-4AD882BB62D7}"/>
    <dgm:cxn modelId="{8B8512EF-3D94-418B-AA43-8B5D672B4671}" type="presOf" srcId="{5F59431C-B6C7-469A-BD29-87FE90697BD1}" destId="{04F7BD29-BD80-43FF-A389-B2500DD3D327}" srcOrd="0" destOrd="2" presId="urn:microsoft.com/office/officeart/2005/8/layout/vList6"/>
    <dgm:cxn modelId="{3FF11783-DE67-4C11-BD40-BF860BD37B9A}" type="presOf" srcId="{043E9AAD-F254-42F2-8B85-324A7A9F9D22}" destId="{04F7BD29-BD80-43FF-A389-B2500DD3D327}" srcOrd="0" destOrd="0" presId="urn:microsoft.com/office/officeart/2005/8/layout/vList6"/>
    <dgm:cxn modelId="{4FAC8029-652A-4D88-83C9-A7E6B973B74D}" type="presParOf" srcId="{74B6B5EC-BDC6-4534-8731-94889D674B07}" destId="{9369C42A-D324-4576-B16A-E8A395188DF9}" srcOrd="0" destOrd="0" presId="urn:microsoft.com/office/officeart/2005/8/layout/vList6"/>
    <dgm:cxn modelId="{AEF51D1A-D218-46DB-9D65-905669F47D96}" type="presParOf" srcId="{9369C42A-D324-4576-B16A-E8A395188DF9}" destId="{D146D468-2609-4488-B956-994B13B520AD}" srcOrd="0" destOrd="0" presId="urn:microsoft.com/office/officeart/2005/8/layout/vList6"/>
    <dgm:cxn modelId="{75E43841-DAC4-442F-A080-D656B21A2FA4}" type="presParOf" srcId="{9369C42A-D324-4576-B16A-E8A395188DF9}" destId="{8CAA3C12-CD12-40D1-9CBC-965F9F2F62D3}" srcOrd="1" destOrd="0" presId="urn:microsoft.com/office/officeart/2005/8/layout/vList6"/>
    <dgm:cxn modelId="{C3031DC2-F51A-46D7-8CEB-87C9FB6EA131}" type="presParOf" srcId="{74B6B5EC-BDC6-4534-8731-94889D674B07}" destId="{71357B9C-E9F7-4B62-A0AB-36517FB0BD09}" srcOrd="1" destOrd="0" presId="urn:microsoft.com/office/officeart/2005/8/layout/vList6"/>
    <dgm:cxn modelId="{D1FA4CB1-7DAA-4382-8C7D-BFB2D19F7CE3}" type="presParOf" srcId="{74B6B5EC-BDC6-4534-8731-94889D674B07}" destId="{FE642E76-C0CF-4FAE-B426-DE33A3CF6ADA}" srcOrd="2" destOrd="0" presId="urn:microsoft.com/office/officeart/2005/8/layout/vList6"/>
    <dgm:cxn modelId="{E5AF1CA3-F221-4FEA-BFC2-1B0D751090D8}" type="presParOf" srcId="{FE642E76-C0CF-4FAE-B426-DE33A3CF6ADA}" destId="{4CC44DA8-2425-4F48-8C48-FFFEB357181B}" srcOrd="0" destOrd="0" presId="urn:microsoft.com/office/officeart/2005/8/layout/vList6"/>
    <dgm:cxn modelId="{AA872949-F911-4C0F-9F55-75247C57A38F}" type="presParOf" srcId="{FE642E76-C0CF-4FAE-B426-DE33A3CF6ADA}" destId="{04F7BD29-BD80-43FF-A389-B2500DD3D32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9E4127-31E2-4F5B-B870-36DA2FBB74E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48B761B1-4960-4A1A-813E-9D631CC20205}">
      <dgm:prSet phldrT="[Tekst]"/>
      <dgm:spPr/>
      <dgm:t>
        <a:bodyPr/>
        <a:lstStyle/>
        <a:p>
          <a:r>
            <a:rPr lang="pl-PL" dirty="0" smtClean="0"/>
            <a:t>Od razu trafiają do krwi i w krótkim czasie są spożywane, co powoduje szybki spadek ich stężenia. Dlatego niedługo po zjedzeniu słodyczy czujemy się głodni.</a:t>
          </a:r>
          <a:endParaRPr lang="pl-PL" dirty="0"/>
        </a:p>
      </dgm:t>
    </dgm:pt>
    <dgm:pt modelId="{9F53CB5A-B1C9-425E-99A2-A52502622125}" type="parTrans" cxnId="{D307A07F-8191-4164-B09F-05BE7BFE2958}">
      <dgm:prSet/>
      <dgm:spPr/>
      <dgm:t>
        <a:bodyPr/>
        <a:lstStyle/>
        <a:p>
          <a:endParaRPr lang="pl-PL"/>
        </a:p>
      </dgm:t>
    </dgm:pt>
    <dgm:pt modelId="{EAB77EC1-7A05-4B7F-8483-24DC710F9864}" type="sibTrans" cxnId="{D307A07F-8191-4164-B09F-05BE7BFE2958}">
      <dgm:prSet/>
      <dgm:spPr/>
      <dgm:t>
        <a:bodyPr/>
        <a:lstStyle/>
        <a:p>
          <a:endParaRPr lang="pl-PL"/>
        </a:p>
      </dgm:t>
    </dgm:pt>
    <dgm:pt modelId="{4FBE509C-18C4-4EB9-9B0B-2FC79F143AF5}">
      <dgm:prSet phldrT="[Tekst]"/>
      <dgm:spPr/>
      <dgm:t>
        <a:bodyPr/>
        <a:lstStyle/>
        <a:p>
          <a:r>
            <a:rPr lang="pl-PL" dirty="0" smtClean="0"/>
            <a:t>Cukry złożone są trawione wolniej, stopniowo uwalniając energię, więc na dłużej niż cukry proste zaspokajają potrzeby energetyczne organizmu.</a:t>
          </a:r>
          <a:endParaRPr lang="pl-PL" dirty="0"/>
        </a:p>
      </dgm:t>
    </dgm:pt>
    <dgm:pt modelId="{1A8D2B96-B713-41E9-AB38-347320263095}" type="sibTrans" cxnId="{873697E1-0ACA-4431-B112-4718A8B186E9}">
      <dgm:prSet/>
      <dgm:spPr/>
      <dgm:t>
        <a:bodyPr/>
        <a:lstStyle/>
        <a:p>
          <a:endParaRPr lang="pl-PL"/>
        </a:p>
      </dgm:t>
    </dgm:pt>
    <dgm:pt modelId="{01AE305F-1FE3-48D7-8B5A-A64509C96D48}" type="parTrans" cxnId="{873697E1-0ACA-4431-B112-4718A8B186E9}">
      <dgm:prSet/>
      <dgm:spPr/>
      <dgm:t>
        <a:bodyPr/>
        <a:lstStyle/>
        <a:p>
          <a:endParaRPr lang="pl-PL"/>
        </a:p>
      </dgm:t>
    </dgm:pt>
    <dgm:pt modelId="{76874A92-51B0-4D68-84A7-082ACEA5F34B}" type="pres">
      <dgm:prSet presAssocID="{379E4127-31E2-4F5B-B870-36DA2FBB74E5}" presName="linear" presStyleCnt="0">
        <dgm:presLayoutVars>
          <dgm:animLvl val="lvl"/>
          <dgm:resizeHandles val="exact"/>
        </dgm:presLayoutVars>
      </dgm:prSet>
      <dgm:spPr/>
    </dgm:pt>
    <dgm:pt modelId="{B0CDAB58-E373-433C-89DB-0D5B0C1C21F3}" type="pres">
      <dgm:prSet presAssocID="{48B761B1-4960-4A1A-813E-9D631CC2020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36FFBEC-D8B4-4EB9-BD74-678A70754C03}" type="pres">
      <dgm:prSet presAssocID="{EAB77EC1-7A05-4B7F-8483-24DC710F9864}" presName="spacer" presStyleCnt="0"/>
      <dgm:spPr/>
    </dgm:pt>
    <dgm:pt modelId="{5E24102C-71B5-4E89-B20A-2C8AC638FAE7}" type="pres">
      <dgm:prSet presAssocID="{4FBE509C-18C4-4EB9-9B0B-2FC79F143AF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6BD0F32-1BB9-43DD-9B4D-CBFF8D5FF560}" type="presOf" srcId="{48B761B1-4960-4A1A-813E-9D631CC20205}" destId="{B0CDAB58-E373-433C-89DB-0D5B0C1C21F3}" srcOrd="0" destOrd="0" presId="urn:microsoft.com/office/officeart/2005/8/layout/vList2"/>
    <dgm:cxn modelId="{873697E1-0ACA-4431-B112-4718A8B186E9}" srcId="{379E4127-31E2-4F5B-B870-36DA2FBB74E5}" destId="{4FBE509C-18C4-4EB9-9B0B-2FC79F143AF5}" srcOrd="1" destOrd="0" parTransId="{01AE305F-1FE3-48D7-8B5A-A64509C96D48}" sibTransId="{1A8D2B96-B713-41E9-AB38-347320263095}"/>
    <dgm:cxn modelId="{60E585E6-6A29-46CF-A6F6-A21622540731}" type="presOf" srcId="{379E4127-31E2-4F5B-B870-36DA2FBB74E5}" destId="{76874A92-51B0-4D68-84A7-082ACEA5F34B}" srcOrd="0" destOrd="0" presId="urn:microsoft.com/office/officeart/2005/8/layout/vList2"/>
    <dgm:cxn modelId="{5A2440DD-9DB8-4F34-9A49-BA613E6ECD6D}" type="presOf" srcId="{4FBE509C-18C4-4EB9-9B0B-2FC79F143AF5}" destId="{5E24102C-71B5-4E89-B20A-2C8AC638FAE7}" srcOrd="0" destOrd="0" presId="urn:microsoft.com/office/officeart/2005/8/layout/vList2"/>
    <dgm:cxn modelId="{D307A07F-8191-4164-B09F-05BE7BFE2958}" srcId="{379E4127-31E2-4F5B-B870-36DA2FBB74E5}" destId="{48B761B1-4960-4A1A-813E-9D631CC20205}" srcOrd="0" destOrd="0" parTransId="{9F53CB5A-B1C9-425E-99A2-A52502622125}" sibTransId="{EAB77EC1-7A05-4B7F-8483-24DC710F9864}"/>
    <dgm:cxn modelId="{56CC066B-3A28-4AB2-BC90-26A3068AFC09}" type="presParOf" srcId="{76874A92-51B0-4D68-84A7-082ACEA5F34B}" destId="{B0CDAB58-E373-433C-89DB-0D5B0C1C21F3}" srcOrd="0" destOrd="0" presId="urn:microsoft.com/office/officeart/2005/8/layout/vList2"/>
    <dgm:cxn modelId="{EE0D34F4-9BE6-4C02-9490-4CAEFEEF5598}" type="presParOf" srcId="{76874A92-51B0-4D68-84A7-082ACEA5F34B}" destId="{436FFBEC-D8B4-4EB9-BD74-678A70754C03}" srcOrd="1" destOrd="0" presId="urn:microsoft.com/office/officeart/2005/8/layout/vList2"/>
    <dgm:cxn modelId="{E148B119-091B-4079-9E8E-DC687AF3C8F0}" type="presParOf" srcId="{76874A92-51B0-4D68-84A7-082ACEA5F34B}" destId="{5E24102C-71B5-4E89-B20A-2C8AC638FAE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53470B-1382-40B0-A85A-223B69B45424}" type="doc">
      <dgm:prSet loTypeId="urn:microsoft.com/office/officeart/2005/8/layout/hierarchy2" loCatId="hierarchy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pl-PL"/>
        </a:p>
      </dgm:t>
    </dgm:pt>
    <dgm:pt modelId="{ADD0061D-3178-418C-9378-4FE79D5AF1E7}">
      <dgm:prSet phldrT="[Tekst]"/>
      <dgm:spPr/>
      <dgm:t>
        <a:bodyPr/>
        <a:lstStyle/>
        <a:p>
          <a:r>
            <a:rPr lang="pl-PL" dirty="0" smtClean="0"/>
            <a:t>Tłuszcze</a:t>
          </a:r>
          <a:endParaRPr lang="pl-PL" dirty="0"/>
        </a:p>
      </dgm:t>
    </dgm:pt>
    <dgm:pt modelId="{787DE4B8-E63D-497E-BEAC-1491216D86E4}" type="parTrans" cxnId="{AF1FD7FC-18A4-4229-B66B-C3AF357F1947}">
      <dgm:prSet/>
      <dgm:spPr/>
      <dgm:t>
        <a:bodyPr/>
        <a:lstStyle/>
        <a:p>
          <a:endParaRPr lang="pl-PL"/>
        </a:p>
      </dgm:t>
    </dgm:pt>
    <dgm:pt modelId="{611979E2-9E19-4C27-8635-7B2C174E9EA9}" type="sibTrans" cxnId="{AF1FD7FC-18A4-4229-B66B-C3AF357F1947}">
      <dgm:prSet/>
      <dgm:spPr/>
      <dgm:t>
        <a:bodyPr/>
        <a:lstStyle/>
        <a:p>
          <a:endParaRPr lang="pl-PL"/>
        </a:p>
      </dgm:t>
    </dgm:pt>
    <dgm:pt modelId="{ECF330A6-90B9-46D6-A491-BC35C7F67CB3}">
      <dgm:prSet phldrT="[Tekst]"/>
      <dgm:spPr/>
      <dgm:t>
        <a:bodyPr/>
        <a:lstStyle/>
        <a:p>
          <a:r>
            <a:rPr lang="pl-PL" dirty="0" smtClean="0"/>
            <a:t>Pochodzenia zwierzęcego</a:t>
          </a:r>
          <a:endParaRPr lang="pl-PL" dirty="0"/>
        </a:p>
      </dgm:t>
    </dgm:pt>
    <dgm:pt modelId="{7CFE89B6-F4AB-4DA7-845B-151C084E8EDB}" type="parTrans" cxnId="{83B8E050-9130-49AC-B71C-453AAFFAE538}">
      <dgm:prSet/>
      <dgm:spPr/>
      <dgm:t>
        <a:bodyPr/>
        <a:lstStyle/>
        <a:p>
          <a:endParaRPr lang="pl-PL"/>
        </a:p>
      </dgm:t>
    </dgm:pt>
    <dgm:pt modelId="{5F434CF1-BA96-42ED-B15D-F39AEBA50BDC}" type="sibTrans" cxnId="{83B8E050-9130-49AC-B71C-453AAFFAE538}">
      <dgm:prSet/>
      <dgm:spPr/>
      <dgm:t>
        <a:bodyPr/>
        <a:lstStyle/>
        <a:p>
          <a:endParaRPr lang="pl-PL"/>
        </a:p>
      </dgm:t>
    </dgm:pt>
    <dgm:pt modelId="{392ED808-756A-4048-86B7-AD6949C75195}">
      <dgm:prSet phldrT="[Tekst]"/>
      <dgm:spPr/>
      <dgm:t>
        <a:bodyPr/>
        <a:lstStyle/>
        <a:p>
          <a:r>
            <a:rPr lang="pl-PL" dirty="0" smtClean="0"/>
            <a:t>W nadmiarze są szkodliwe dla zdrowia.</a:t>
          </a:r>
          <a:endParaRPr lang="pl-PL" dirty="0"/>
        </a:p>
      </dgm:t>
    </dgm:pt>
    <dgm:pt modelId="{C94F32BE-9428-4D7E-B979-0B259F5FCC87}" type="parTrans" cxnId="{55F1D338-8839-4E60-98F9-39451DCB2192}">
      <dgm:prSet/>
      <dgm:spPr/>
      <dgm:t>
        <a:bodyPr/>
        <a:lstStyle/>
        <a:p>
          <a:endParaRPr lang="pl-PL"/>
        </a:p>
      </dgm:t>
    </dgm:pt>
    <dgm:pt modelId="{67537F2F-039E-4188-BCDD-027D03C696F5}" type="sibTrans" cxnId="{55F1D338-8839-4E60-98F9-39451DCB2192}">
      <dgm:prSet/>
      <dgm:spPr/>
      <dgm:t>
        <a:bodyPr/>
        <a:lstStyle/>
        <a:p>
          <a:endParaRPr lang="pl-PL"/>
        </a:p>
      </dgm:t>
    </dgm:pt>
    <dgm:pt modelId="{0F1DE336-B3E0-4DC0-83D5-51866376C0C5}">
      <dgm:prSet phldrT="[Tekst]"/>
      <dgm:spPr/>
      <dgm:t>
        <a:bodyPr/>
        <a:lstStyle/>
        <a:p>
          <a:r>
            <a:rPr lang="pl-PL" dirty="0" smtClean="0"/>
            <a:t>Jedynie te zawarte w rybach mają zawsze pozytywny wpływ na organizm.</a:t>
          </a:r>
          <a:endParaRPr lang="pl-PL" dirty="0"/>
        </a:p>
      </dgm:t>
    </dgm:pt>
    <dgm:pt modelId="{25FEACEB-015C-4BAB-96C3-4D420B5D56CF}" type="parTrans" cxnId="{D0B87095-D6C6-48BD-B174-4898B965DEF8}">
      <dgm:prSet/>
      <dgm:spPr/>
      <dgm:t>
        <a:bodyPr/>
        <a:lstStyle/>
        <a:p>
          <a:endParaRPr lang="pl-PL"/>
        </a:p>
      </dgm:t>
    </dgm:pt>
    <dgm:pt modelId="{D7798415-1649-44B2-91F5-28D22801EAE0}" type="sibTrans" cxnId="{D0B87095-D6C6-48BD-B174-4898B965DEF8}">
      <dgm:prSet/>
      <dgm:spPr/>
      <dgm:t>
        <a:bodyPr/>
        <a:lstStyle/>
        <a:p>
          <a:endParaRPr lang="pl-PL"/>
        </a:p>
      </dgm:t>
    </dgm:pt>
    <dgm:pt modelId="{BD8E9B5E-9E90-4F6D-BEB5-A3772A7CA4BB}">
      <dgm:prSet phldrT="[Tekst]"/>
      <dgm:spPr/>
      <dgm:t>
        <a:bodyPr/>
        <a:lstStyle/>
        <a:p>
          <a:r>
            <a:rPr lang="pl-PL" dirty="0" smtClean="0"/>
            <a:t>Pochodzenia roślinnego</a:t>
          </a:r>
          <a:endParaRPr lang="pl-PL" dirty="0"/>
        </a:p>
      </dgm:t>
    </dgm:pt>
    <dgm:pt modelId="{613B1555-79B2-4AB6-B606-9FC32AC23BC0}" type="parTrans" cxnId="{0A132A47-C70F-4BE2-9144-6733D50818A8}">
      <dgm:prSet/>
      <dgm:spPr/>
      <dgm:t>
        <a:bodyPr/>
        <a:lstStyle/>
        <a:p>
          <a:endParaRPr lang="pl-PL"/>
        </a:p>
      </dgm:t>
    </dgm:pt>
    <dgm:pt modelId="{E8DB4728-00A9-46DE-9965-A10162FCDED2}" type="sibTrans" cxnId="{0A132A47-C70F-4BE2-9144-6733D50818A8}">
      <dgm:prSet/>
      <dgm:spPr/>
      <dgm:t>
        <a:bodyPr/>
        <a:lstStyle/>
        <a:p>
          <a:endParaRPr lang="pl-PL"/>
        </a:p>
      </dgm:t>
    </dgm:pt>
    <dgm:pt modelId="{39E17EDD-67AF-48D1-A458-2436B584CB0C}">
      <dgm:prSet phldrT="[Tekst]"/>
      <dgm:spPr/>
      <dgm:t>
        <a:bodyPr/>
        <a:lstStyle/>
        <a:p>
          <a:r>
            <a:rPr lang="pl-PL" dirty="0" smtClean="0"/>
            <a:t>Zawarte w nich kwasy tłuszczowe  podnoszą odporność, poprawiają pamięć i korzystnie wpływają na stan naczyń krwionośnych</a:t>
          </a:r>
          <a:endParaRPr lang="pl-PL" dirty="0"/>
        </a:p>
      </dgm:t>
    </dgm:pt>
    <dgm:pt modelId="{7032A580-1165-4074-86E7-427F90DFABA3}" type="parTrans" cxnId="{98B9ACCB-B049-4C34-B620-24F99C76F644}">
      <dgm:prSet/>
      <dgm:spPr/>
      <dgm:t>
        <a:bodyPr/>
        <a:lstStyle/>
        <a:p>
          <a:endParaRPr lang="pl-PL"/>
        </a:p>
      </dgm:t>
    </dgm:pt>
    <dgm:pt modelId="{36AB1639-5B06-48E9-8FAF-4338A9A68A4B}" type="sibTrans" cxnId="{98B9ACCB-B049-4C34-B620-24F99C76F644}">
      <dgm:prSet/>
      <dgm:spPr/>
      <dgm:t>
        <a:bodyPr/>
        <a:lstStyle/>
        <a:p>
          <a:endParaRPr lang="pl-PL"/>
        </a:p>
      </dgm:t>
    </dgm:pt>
    <dgm:pt modelId="{5DED8F9D-BB4C-416A-A217-32AA57E148A0}" type="pres">
      <dgm:prSet presAssocID="{C053470B-1382-40B0-A85A-223B69B4542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72B1178-273C-4F5A-BC82-C213ECF7F72E}" type="pres">
      <dgm:prSet presAssocID="{ADD0061D-3178-418C-9378-4FE79D5AF1E7}" presName="root1" presStyleCnt="0"/>
      <dgm:spPr/>
    </dgm:pt>
    <dgm:pt modelId="{E4BFF0A5-F791-4BD2-A83C-DB7AC4EDDFD1}" type="pres">
      <dgm:prSet presAssocID="{ADD0061D-3178-418C-9378-4FE79D5AF1E7}" presName="LevelOneTextNode" presStyleLbl="node0" presStyleIdx="0" presStyleCnt="1">
        <dgm:presLayoutVars>
          <dgm:chPref val="3"/>
        </dgm:presLayoutVars>
      </dgm:prSet>
      <dgm:spPr/>
    </dgm:pt>
    <dgm:pt modelId="{7276EA96-6F73-4602-8AE8-1D5BC8B33E8C}" type="pres">
      <dgm:prSet presAssocID="{ADD0061D-3178-418C-9378-4FE79D5AF1E7}" presName="level2hierChild" presStyleCnt="0"/>
      <dgm:spPr/>
    </dgm:pt>
    <dgm:pt modelId="{8FF64307-5A00-458C-A544-EABD7A611951}" type="pres">
      <dgm:prSet presAssocID="{7CFE89B6-F4AB-4DA7-845B-151C084E8EDB}" presName="conn2-1" presStyleLbl="parChTrans1D2" presStyleIdx="0" presStyleCnt="2"/>
      <dgm:spPr/>
    </dgm:pt>
    <dgm:pt modelId="{70875535-688A-4076-B2A0-F8F78D26EF33}" type="pres">
      <dgm:prSet presAssocID="{7CFE89B6-F4AB-4DA7-845B-151C084E8EDB}" presName="connTx" presStyleLbl="parChTrans1D2" presStyleIdx="0" presStyleCnt="2"/>
      <dgm:spPr/>
    </dgm:pt>
    <dgm:pt modelId="{B21FC384-C0BB-4092-B7F2-FB16BCCE62AA}" type="pres">
      <dgm:prSet presAssocID="{ECF330A6-90B9-46D6-A491-BC35C7F67CB3}" presName="root2" presStyleCnt="0"/>
      <dgm:spPr/>
    </dgm:pt>
    <dgm:pt modelId="{93DAB9B7-7A3A-4A82-A112-954527431347}" type="pres">
      <dgm:prSet presAssocID="{ECF330A6-90B9-46D6-A491-BC35C7F67CB3}" presName="LevelTwoTextNode" presStyleLbl="node2" presStyleIdx="0" presStyleCnt="2">
        <dgm:presLayoutVars>
          <dgm:chPref val="3"/>
        </dgm:presLayoutVars>
      </dgm:prSet>
      <dgm:spPr/>
    </dgm:pt>
    <dgm:pt modelId="{18F9049E-F94B-4021-875C-0D7FAEA054D5}" type="pres">
      <dgm:prSet presAssocID="{ECF330A6-90B9-46D6-A491-BC35C7F67CB3}" presName="level3hierChild" presStyleCnt="0"/>
      <dgm:spPr/>
    </dgm:pt>
    <dgm:pt modelId="{DB169929-2397-4560-9573-5389E12B358E}" type="pres">
      <dgm:prSet presAssocID="{C94F32BE-9428-4D7E-B979-0B259F5FCC87}" presName="conn2-1" presStyleLbl="parChTrans1D3" presStyleIdx="0" presStyleCnt="3"/>
      <dgm:spPr/>
    </dgm:pt>
    <dgm:pt modelId="{79219814-5F17-488F-AACB-A3B9841D95B0}" type="pres">
      <dgm:prSet presAssocID="{C94F32BE-9428-4D7E-B979-0B259F5FCC87}" presName="connTx" presStyleLbl="parChTrans1D3" presStyleIdx="0" presStyleCnt="3"/>
      <dgm:spPr/>
    </dgm:pt>
    <dgm:pt modelId="{21006959-3531-4223-A71E-E5C3D9BADB75}" type="pres">
      <dgm:prSet presAssocID="{392ED808-756A-4048-86B7-AD6949C75195}" presName="root2" presStyleCnt="0"/>
      <dgm:spPr/>
    </dgm:pt>
    <dgm:pt modelId="{3238FC84-EFDB-4124-82FA-225EA424481C}" type="pres">
      <dgm:prSet presAssocID="{392ED808-756A-4048-86B7-AD6949C75195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CDBD1511-8B5C-47FB-B491-25234A4A1586}" type="pres">
      <dgm:prSet presAssocID="{392ED808-756A-4048-86B7-AD6949C75195}" presName="level3hierChild" presStyleCnt="0"/>
      <dgm:spPr/>
    </dgm:pt>
    <dgm:pt modelId="{314398AC-3147-48F0-9C14-81A6BD23783A}" type="pres">
      <dgm:prSet presAssocID="{25FEACEB-015C-4BAB-96C3-4D420B5D56CF}" presName="conn2-1" presStyleLbl="parChTrans1D3" presStyleIdx="1" presStyleCnt="3"/>
      <dgm:spPr/>
    </dgm:pt>
    <dgm:pt modelId="{D3FBCC7E-14F1-499D-B176-E97BDA36CAF5}" type="pres">
      <dgm:prSet presAssocID="{25FEACEB-015C-4BAB-96C3-4D420B5D56CF}" presName="connTx" presStyleLbl="parChTrans1D3" presStyleIdx="1" presStyleCnt="3"/>
      <dgm:spPr/>
    </dgm:pt>
    <dgm:pt modelId="{F4CDDC3A-7B81-445D-82EE-DCC66F4FC476}" type="pres">
      <dgm:prSet presAssocID="{0F1DE336-B3E0-4DC0-83D5-51866376C0C5}" presName="root2" presStyleCnt="0"/>
      <dgm:spPr/>
    </dgm:pt>
    <dgm:pt modelId="{FD9AD22B-BDA6-4ACA-9AB2-0CF09D9D4CDF}" type="pres">
      <dgm:prSet presAssocID="{0F1DE336-B3E0-4DC0-83D5-51866376C0C5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749EA740-CB1C-449E-AC29-76C4C8415CE4}" type="pres">
      <dgm:prSet presAssocID="{0F1DE336-B3E0-4DC0-83D5-51866376C0C5}" presName="level3hierChild" presStyleCnt="0"/>
      <dgm:spPr/>
    </dgm:pt>
    <dgm:pt modelId="{66743AF8-0329-4ED0-9A82-DF40D8FF7F56}" type="pres">
      <dgm:prSet presAssocID="{613B1555-79B2-4AB6-B606-9FC32AC23BC0}" presName="conn2-1" presStyleLbl="parChTrans1D2" presStyleIdx="1" presStyleCnt="2"/>
      <dgm:spPr/>
    </dgm:pt>
    <dgm:pt modelId="{D40640D0-67B6-48E5-8CB0-DE62BF5376E6}" type="pres">
      <dgm:prSet presAssocID="{613B1555-79B2-4AB6-B606-9FC32AC23BC0}" presName="connTx" presStyleLbl="parChTrans1D2" presStyleIdx="1" presStyleCnt="2"/>
      <dgm:spPr/>
    </dgm:pt>
    <dgm:pt modelId="{F44693EC-87C2-4E29-A080-0C3E2D21E93D}" type="pres">
      <dgm:prSet presAssocID="{BD8E9B5E-9E90-4F6D-BEB5-A3772A7CA4BB}" presName="root2" presStyleCnt="0"/>
      <dgm:spPr/>
    </dgm:pt>
    <dgm:pt modelId="{A72DEA37-7CB3-44B6-A3A9-E15305A1FF26}" type="pres">
      <dgm:prSet presAssocID="{BD8E9B5E-9E90-4F6D-BEB5-A3772A7CA4BB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6FEA868C-3D66-4991-8047-B8A1E5C43E79}" type="pres">
      <dgm:prSet presAssocID="{BD8E9B5E-9E90-4F6D-BEB5-A3772A7CA4BB}" presName="level3hierChild" presStyleCnt="0"/>
      <dgm:spPr/>
    </dgm:pt>
    <dgm:pt modelId="{E2E4FCA5-3C24-4578-81C8-31500E5FBB1E}" type="pres">
      <dgm:prSet presAssocID="{7032A580-1165-4074-86E7-427F90DFABA3}" presName="conn2-1" presStyleLbl="parChTrans1D3" presStyleIdx="2" presStyleCnt="3"/>
      <dgm:spPr/>
    </dgm:pt>
    <dgm:pt modelId="{3539A418-4555-4925-9207-22AD0602F336}" type="pres">
      <dgm:prSet presAssocID="{7032A580-1165-4074-86E7-427F90DFABA3}" presName="connTx" presStyleLbl="parChTrans1D3" presStyleIdx="2" presStyleCnt="3"/>
      <dgm:spPr/>
    </dgm:pt>
    <dgm:pt modelId="{E9ED9B03-159A-473C-A798-7655F99CEEB9}" type="pres">
      <dgm:prSet presAssocID="{39E17EDD-67AF-48D1-A458-2436B584CB0C}" presName="root2" presStyleCnt="0"/>
      <dgm:spPr/>
    </dgm:pt>
    <dgm:pt modelId="{9A15C9EF-3D5F-48A0-A3F6-1A6A1628E95F}" type="pres">
      <dgm:prSet presAssocID="{39E17EDD-67AF-48D1-A458-2436B584CB0C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2784B534-DF14-4623-9D29-D562740940DD}" type="pres">
      <dgm:prSet presAssocID="{39E17EDD-67AF-48D1-A458-2436B584CB0C}" presName="level3hierChild" presStyleCnt="0"/>
      <dgm:spPr/>
    </dgm:pt>
  </dgm:ptLst>
  <dgm:cxnLst>
    <dgm:cxn modelId="{24A98149-1257-4CEA-A04C-72BECB7394CB}" type="presOf" srcId="{392ED808-756A-4048-86B7-AD6949C75195}" destId="{3238FC84-EFDB-4124-82FA-225EA424481C}" srcOrd="0" destOrd="0" presId="urn:microsoft.com/office/officeart/2005/8/layout/hierarchy2"/>
    <dgm:cxn modelId="{AF1FD7FC-18A4-4229-B66B-C3AF357F1947}" srcId="{C053470B-1382-40B0-A85A-223B69B45424}" destId="{ADD0061D-3178-418C-9378-4FE79D5AF1E7}" srcOrd="0" destOrd="0" parTransId="{787DE4B8-E63D-497E-BEAC-1491216D86E4}" sibTransId="{611979E2-9E19-4C27-8635-7B2C174E9EA9}"/>
    <dgm:cxn modelId="{98B9ACCB-B049-4C34-B620-24F99C76F644}" srcId="{BD8E9B5E-9E90-4F6D-BEB5-A3772A7CA4BB}" destId="{39E17EDD-67AF-48D1-A458-2436B584CB0C}" srcOrd="0" destOrd="0" parTransId="{7032A580-1165-4074-86E7-427F90DFABA3}" sibTransId="{36AB1639-5B06-48E9-8FAF-4338A9A68A4B}"/>
    <dgm:cxn modelId="{0A132A47-C70F-4BE2-9144-6733D50818A8}" srcId="{ADD0061D-3178-418C-9378-4FE79D5AF1E7}" destId="{BD8E9B5E-9E90-4F6D-BEB5-A3772A7CA4BB}" srcOrd="1" destOrd="0" parTransId="{613B1555-79B2-4AB6-B606-9FC32AC23BC0}" sibTransId="{E8DB4728-00A9-46DE-9965-A10162FCDED2}"/>
    <dgm:cxn modelId="{1865BD09-4E7A-4FD4-A97D-DC9AF9076D6E}" type="presOf" srcId="{25FEACEB-015C-4BAB-96C3-4D420B5D56CF}" destId="{D3FBCC7E-14F1-499D-B176-E97BDA36CAF5}" srcOrd="1" destOrd="0" presId="urn:microsoft.com/office/officeart/2005/8/layout/hierarchy2"/>
    <dgm:cxn modelId="{BC0B426A-C650-4A95-9BB8-50461588512C}" type="presOf" srcId="{7CFE89B6-F4AB-4DA7-845B-151C084E8EDB}" destId="{8FF64307-5A00-458C-A544-EABD7A611951}" srcOrd="0" destOrd="0" presId="urn:microsoft.com/office/officeart/2005/8/layout/hierarchy2"/>
    <dgm:cxn modelId="{8817950A-A50E-4CE0-8930-559CA4BD836D}" type="presOf" srcId="{7032A580-1165-4074-86E7-427F90DFABA3}" destId="{E2E4FCA5-3C24-4578-81C8-31500E5FBB1E}" srcOrd="0" destOrd="0" presId="urn:microsoft.com/office/officeart/2005/8/layout/hierarchy2"/>
    <dgm:cxn modelId="{A75F7E1B-44D9-47BC-A1AA-54139E57E8C7}" type="presOf" srcId="{0F1DE336-B3E0-4DC0-83D5-51866376C0C5}" destId="{FD9AD22B-BDA6-4ACA-9AB2-0CF09D9D4CDF}" srcOrd="0" destOrd="0" presId="urn:microsoft.com/office/officeart/2005/8/layout/hierarchy2"/>
    <dgm:cxn modelId="{D0B87095-D6C6-48BD-B174-4898B965DEF8}" srcId="{ECF330A6-90B9-46D6-A491-BC35C7F67CB3}" destId="{0F1DE336-B3E0-4DC0-83D5-51866376C0C5}" srcOrd="1" destOrd="0" parTransId="{25FEACEB-015C-4BAB-96C3-4D420B5D56CF}" sibTransId="{D7798415-1649-44B2-91F5-28D22801EAE0}"/>
    <dgm:cxn modelId="{06115019-26E2-46F4-8616-0DA53BF4C401}" type="presOf" srcId="{ECF330A6-90B9-46D6-A491-BC35C7F67CB3}" destId="{93DAB9B7-7A3A-4A82-A112-954527431347}" srcOrd="0" destOrd="0" presId="urn:microsoft.com/office/officeart/2005/8/layout/hierarchy2"/>
    <dgm:cxn modelId="{6346F99C-F72F-46FB-AF91-1EDD13DB873E}" type="presOf" srcId="{7032A580-1165-4074-86E7-427F90DFABA3}" destId="{3539A418-4555-4925-9207-22AD0602F336}" srcOrd="1" destOrd="0" presId="urn:microsoft.com/office/officeart/2005/8/layout/hierarchy2"/>
    <dgm:cxn modelId="{76EA06AF-A5BE-441F-8E80-FD1FB569A514}" type="presOf" srcId="{BD8E9B5E-9E90-4F6D-BEB5-A3772A7CA4BB}" destId="{A72DEA37-7CB3-44B6-A3A9-E15305A1FF26}" srcOrd="0" destOrd="0" presId="urn:microsoft.com/office/officeart/2005/8/layout/hierarchy2"/>
    <dgm:cxn modelId="{83B8E050-9130-49AC-B71C-453AAFFAE538}" srcId="{ADD0061D-3178-418C-9378-4FE79D5AF1E7}" destId="{ECF330A6-90B9-46D6-A491-BC35C7F67CB3}" srcOrd="0" destOrd="0" parTransId="{7CFE89B6-F4AB-4DA7-845B-151C084E8EDB}" sibTransId="{5F434CF1-BA96-42ED-B15D-F39AEBA50BDC}"/>
    <dgm:cxn modelId="{6B8F3F0A-2DE8-4F9B-AD7D-488BD51AD832}" type="presOf" srcId="{C94F32BE-9428-4D7E-B979-0B259F5FCC87}" destId="{DB169929-2397-4560-9573-5389E12B358E}" srcOrd="0" destOrd="0" presId="urn:microsoft.com/office/officeart/2005/8/layout/hierarchy2"/>
    <dgm:cxn modelId="{8C4AF741-4AC4-496E-B89D-5BFEF8A06DCB}" type="presOf" srcId="{39E17EDD-67AF-48D1-A458-2436B584CB0C}" destId="{9A15C9EF-3D5F-48A0-A3F6-1A6A1628E95F}" srcOrd="0" destOrd="0" presId="urn:microsoft.com/office/officeart/2005/8/layout/hierarchy2"/>
    <dgm:cxn modelId="{8AD2BE27-AFED-4284-9A13-C736331282DE}" type="presOf" srcId="{613B1555-79B2-4AB6-B606-9FC32AC23BC0}" destId="{66743AF8-0329-4ED0-9A82-DF40D8FF7F56}" srcOrd="0" destOrd="0" presId="urn:microsoft.com/office/officeart/2005/8/layout/hierarchy2"/>
    <dgm:cxn modelId="{DB20EE08-CBE3-41DA-B984-8E8083673B1D}" type="presOf" srcId="{7CFE89B6-F4AB-4DA7-845B-151C084E8EDB}" destId="{70875535-688A-4076-B2A0-F8F78D26EF33}" srcOrd="1" destOrd="0" presId="urn:microsoft.com/office/officeart/2005/8/layout/hierarchy2"/>
    <dgm:cxn modelId="{3A26484C-6144-4FCC-A9CA-D1B6F2F94456}" type="presOf" srcId="{C053470B-1382-40B0-A85A-223B69B45424}" destId="{5DED8F9D-BB4C-416A-A217-32AA57E148A0}" srcOrd="0" destOrd="0" presId="urn:microsoft.com/office/officeart/2005/8/layout/hierarchy2"/>
    <dgm:cxn modelId="{FD519276-3411-4985-A44D-84FB93A5B070}" type="presOf" srcId="{613B1555-79B2-4AB6-B606-9FC32AC23BC0}" destId="{D40640D0-67B6-48E5-8CB0-DE62BF5376E6}" srcOrd="1" destOrd="0" presId="urn:microsoft.com/office/officeart/2005/8/layout/hierarchy2"/>
    <dgm:cxn modelId="{918F7947-30E8-492E-B929-119AD374EB2E}" type="presOf" srcId="{25FEACEB-015C-4BAB-96C3-4D420B5D56CF}" destId="{314398AC-3147-48F0-9C14-81A6BD23783A}" srcOrd="0" destOrd="0" presId="urn:microsoft.com/office/officeart/2005/8/layout/hierarchy2"/>
    <dgm:cxn modelId="{55F1D338-8839-4E60-98F9-39451DCB2192}" srcId="{ECF330A6-90B9-46D6-A491-BC35C7F67CB3}" destId="{392ED808-756A-4048-86B7-AD6949C75195}" srcOrd="0" destOrd="0" parTransId="{C94F32BE-9428-4D7E-B979-0B259F5FCC87}" sibTransId="{67537F2F-039E-4188-BCDD-027D03C696F5}"/>
    <dgm:cxn modelId="{3A4886AE-CC39-4A17-85AA-2470C53D5BC3}" type="presOf" srcId="{ADD0061D-3178-418C-9378-4FE79D5AF1E7}" destId="{E4BFF0A5-F791-4BD2-A83C-DB7AC4EDDFD1}" srcOrd="0" destOrd="0" presId="urn:microsoft.com/office/officeart/2005/8/layout/hierarchy2"/>
    <dgm:cxn modelId="{500BFA43-E461-4E31-80A5-E3EE359415B6}" type="presOf" srcId="{C94F32BE-9428-4D7E-B979-0B259F5FCC87}" destId="{79219814-5F17-488F-AACB-A3B9841D95B0}" srcOrd="1" destOrd="0" presId="urn:microsoft.com/office/officeart/2005/8/layout/hierarchy2"/>
    <dgm:cxn modelId="{6FB1E4C2-34F6-421F-B5AB-DA8754C10779}" type="presParOf" srcId="{5DED8F9D-BB4C-416A-A217-32AA57E148A0}" destId="{372B1178-273C-4F5A-BC82-C213ECF7F72E}" srcOrd="0" destOrd="0" presId="urn:microsoft.com/office/officeart/2005/8/layout/hierarchy2"/>
    <dgm:cxn modelId="{5965B474-82DE-40F7-A787-FC4B62F43A1A}" type="presParOf" srcId="{372B1178-273C-4F5A-BC82-C213ECF7F72E}" destId="{E4BFF0A5-F791-4BD2-A83C-DB7AC4EDDFD1}" srcOrd="0" destOrd="0" presId="urn:microsoft.com/office/officeart/2005/8/layout/hierarchy2"/>
    <dgm:cxn modelId="{405065E2-720F-43A4-9F32-F9060FD60E0E}" type="presParOf" srcId="{372B1178-273C-4F5A-BC82-C213ECF7F72E}" destId="{7276EA96-6F73-4602-8AE8-1D5BC8B33E8C}" srcOrd="1" destOrd="0" presId="urn:microsoft.com/office/officeart/2005/8/layout/hierarchy2"/>
    <dgm:cxn modelId="{C6AE89F9-57C7-4DB6-A86A-3CA29A606A58}" type="presParOf" srcId="{7276EA96-6F73-4602-8AE8-1D5BC8B33E8C}" destId="{8FF64307-5A00-458C-A544-EABD7A611951}" srcOrd="0" destOrd="0" presId="urn:microsoft.com/office/officeart/2005/8/layout/hierarchy2"/>
    <dgm:cxn modelId="{4EC5409C-C306-45FB-83C5-F6F1A86A9C47}" type="presParOf" srcId="{8FF64307-5A00-458C-A544-EABD7A611951}" destId="{70875535-688A-4076-B2A0-F8F78D26EF33}" srcOrd="0" destOrd="0" presId="urn:microsoft.com/office/officeart/2005/8/layout/hierarchy2"/>
    <dgm:cxn modelId="{10B1F555-6A46-42C3-A696-B407013ACD51}" type="presParOf" srcId="{7276EA96-6F73-4602-8AE8-1D5BC8B33E8C}" destId="{B21FC384-C0BB-4092-B7F2-FB16BCCE62AA}" srcOrd="1" destOrd="0" presId="urn:microsoft.com/office/officeart/2005/8/layout/hierarchy2"/>
    <dgm:cxn modelId="{AA45C59D-7557-462B-9139-67C2A2675E80}" type="presParOf" srcId="{B21FC384-C0BB-4092-B7F2-FB16BCCE62AA}" destId="{93DAB9B7-7A3A-4A82-A112-954527431347}" srcOrd="0" destOrd="0" presId="urn:microsoft.com/office/officeart/2005/8/layout/hierarchy2"/>
    <dgm:cxn modelId="{F64F7823-B10D-4B83-BA80-62D199885B8F}" type="presParOf" srcId="{B21FC384-C0BB-4092-B7F2-FB16BCCE62AA}" destId="{18F9049E-F94B-4021-875C-0D7FAEA054D5}" srcOrd="1" destOrd="0" presId="urn:microsoft.com/office/officeart/2005/8/layout/hierarchy2"/>
    <dgm:cxn modelId="{4B95FED6-2439-41AB-B5B6-7D352E649BDB}" type="presParOf" srcId="{18F9049E-F94B-4021-875C-0D7FAEA054D5}" destId="{DB169929-2397-4560-9573-5389E12B358E}" srcOrd="0" destOrd="0" presId="urn:microsoft.com/office/officeart/2005/8/layout/hierarchy2"/>
    <dgm:cxn modelId="{853385E6-06D5-4CFE-855E-13D62A7028E4}" type="presParOf" srcId="{DB169929-2397-4560-9573-5389E12B358E}" destId="{79219814-5F17-488F-AACB-A3B9841D95B0}" srcOrd="0" destOrd="0" presId="urn:microsoft.com/office/officeart/2005/8/layout/hierarchy2"/>
    <dgm:cxn modelId="{30F5D020-D501-4EB9-892B-58E493FB25A1}" type="presParOf" srcId="{18F9049E-F94B-4021-875C-0D7FAEA054D5}" destId="{21006959-3531-4223-A71E-E5C3D9BADB75}" srcOrd="1" destOrd="0" presId="urn:microsoft.com/office/officeart/2005/8/layout/hierarchy2"/>
    <dgm:cxn modelId="{AE345B25-345A-4DE4-977F-C738DDAB42CA}" type="presParOf" srcId="{21006959-3531-4223-A71E-E5C3D9BADB75}" destId="{3238FC84-EFDB-4124-82FA-225EA424481C}" srcOrd="0" destOrd="0" presId="urn:microsoft.com/office/officeart/2005/8/layout/hierarchy2"/>
    <dgm:cxn modelId="{BD5086F9-6956-4165-882D-E77183A9C1AC}" type="presParOf" srcId="{21006959-3531-4223-A71E-E5C3D9BADB75}" destId="{CDBD1511-8B5C-47FB-B491-25234A4A1586}" srcOrd="1" destOrd="0" presId="urn:microsoft.com/office/officeart/2005/8/layout/hierarchy2"/>
    <dgm:cxn modelId="{ABBBC277-86DA-41D1-B1A9-6A0DC36E0759}" type="presParOf" srcId="{18F9049E-F94B-4021-875C-0D7FAEA054D5}" destId="{314398AC-3147-48F0-9C14-81A6BD23783A}" srcOrd="2" destOrd="0" presId="urn:microsoft.com/office/officeart/2005/8/layout/hierarchy2"/>
    <dgm:cxn modelId="{07D15692-D0F4-4753-8E1E-3B8302D291B9}" type="presParOf" srcId="{314398AC-3147-48F0-9C14-81A6BD23783A}" destId="{D3FBCC7E-14F1-499D-B176-E97BDA36CAF5}" srcOrd="0" destOrd="0" presId="urn:microsoft.com/office/officeart/2005/8/layout/hierarchy2"/>
    <dgm:cxn modelId="{7E73E092-5710-433C-8746-B1090919507C}" type="presParOf" srcId="{18F9049E-F94B-4021-875C-0D7FAEA054D5}" destId="{F4CDDC3A-7B81-445D-82EE-DCC66F4FC476}" srcOrd="3" destOrd="0" presId="urn:microsoft.com/office/officeart/2005/8/layout/hierarchy2"/>
    <dgm:cxn modelId="{D3D4A88F-70D6-4267-863E-5193A9316C6B}" type="presParOf" srcId="{F4CDDC3A-7B81-445D-82EE-DCC66F4FC476}" destId="{FD9AD22B-BDA6-4ACA-9AB2-0CF09D9D4CDF}" srcOrd="0" destOrd="0" presId="urn:microsoft.com/office/officeart/2005/8/layout/hierarchy2"/>
    <dgm:cxn modelId="{0315D93A-B9B4-41DE-BF69-B5CC89B6D838}" type="presParOf" srcId="{F4CDDC3A-7B81-445D-82EE-DCC66F4FC476}" destId="{749EA740-CB1C-449E-AC29-76C4C8415CE4}" srcOrd="1" destOrd="0" presId="urn:microsoft.com/office/officeart/2005/8/layout/hierarchy2"/>
    <dgm:cxn modelId="{122487EF-AB25-4207-8940-5E1B179AF6EA}" type="presParOf" srcId="{7276EA96-6F73-4602-8AE8-1D5BC8B33E8C}" destId="{66743AF8-0329-4ED0-9A82-DF40D8FF7F56}" srcOrd="2" destOrd="0" presId="urn:microsoft.com/office/officeart/2005/8/layout/hierarchy2"/>
    <dgm:cxn modelId="{C2CD5A12-D78A-4866-914E-9CE26B863470}" type="presParOf" srcId="{66743AF8-0329-4ED0-9A82-DF40D8FF7F56}" destId="{D40640D0-67B6-48E5-8CB0-DE62BF5376E6}" srcOrd="0" destOrd="0" presId="urn:microsoft.com/office/officeart/2005/8/layout/hierarchy2"/>
    <dgm:cxn modelId="{798291FD-EE43-47F1-A53D-420C9FDC9245}" type="presParOf" srcId="{7276EA96-6F73-4602-8AE8-1D5BC8B33E8C}" destId="{F44693EC-87C2-4E29-A080-0C3E2D21E93D}" srcOrd="3" destOrd="0" presId="urn:microsoft.com/office/officeart/2005/8/layout/hierarchy2"/>
    <dgm:cxn modelId="{D83AFF7E-7802-4C8A-9325-0398284695F1}" type="presParOf" srcId="{F44693EC-87C2-4E29-A080-0C3E2D21E93D}" destId="{A72DEA37-7CB3-44B6-A3A9-E15305A1FF26}" srcOrd="0" destOrd="0" presId="urn:microsoft.com/office/officeart/2005/8/layout/hierarchy2"/>
    <dgm:cxn modelId="{F9C77AB1-3874-47A0-A488-9E481F476EBB}" type="presParOf" srcId="{F44693EC-87C2-4E29-A080-0C3E2D21E93D}" destId="{6FEA868C-3D66-4991-8047-B8A1E5C43E79}" srcOrd="1" destOrd="0" presId="urn:microsoft.com/office/officeart/2005/8/layout/hierarchy2"/>
    <dgm:cxn modelId="{5B4F8E0A-E38D-44B0-9C7F-7395B9524AF9}" type="presParOf" srcId="{6FEA868C-3D66-4991-8047-B8A1E5C43E79}" destId="{E2E4FCA5-3C24-4578-81C8-31500E5FBB1E}" srcOrd="0" destOrd="0" presId="urn:microsoft.com/office/officeart/2005/8/layout/hierarchy2"/>
    <dgm:cxn modelId="{28D77F85-4E65-43DD-9F40-710141E63816}" type="presParOf" srcId="{E2E4FCA5-3C24-4578-81C8-31500E5FBB1E}" destId="{3539A418-4555-4925-9207-22AD0602F336}" srcOrd="0" destOrd="0" presId="urn:microsoft.com/office/officeart/2005/8/layout/hierarchy2"/>
    <dgm:cxn modelId="{68FD675D-0DC2-49AB-8341-94FA86687A59}" type="presParOf" srcId="{6FEA868C-3D66-4991-8047-B8A1E5C43E79}" destId="{E9ED9B03-159A-473C-A798-7655F99CEEB9}" srcOrd="1" destOrd="0" presId="urn:microsoft.com/office/officeart/2005/8/layout/hierarchy2"/>
    <dgm:cxn modelId="{38C57A8A-EB6D-4CE8-9FD8-BC1183BEC294}" type="presParOf" srcId="{E9ED9B03-159A-473C-A798-7655F99CEEB9}" destId="{9A15C9EF-3D5F-48A0-A3F6-1A6A1628E95F}" srcOrd="0" destOrd="0" presId="urn:microsoft.com/office/officeart/2005/8/layout/hierarchy2"/>
    <dgm:cxn modelId="{1E3FF8C6-0485-468C-93A1-4B5AC444652C}" type="presParOf" srcId="{E9ED9B03-159A-473C-A798-7655F99CEEB9}" destId="{2784B534-DF14-4623-9D29-D562740940DD}" srcOrd="1" destOrd="0" presId="urn:microsoft.com/office/officeart/2005/8/layout/hierarchy2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134C68-03D7-4C0D-BA1B-6BB702B18450}">
      <dsp:nvSpPr>
        <dsp:cNvPr id="0" name=""/>
        <dsp:cNvSpPr/>
      </dsp:nvSpPr>
      <dsp:spPr>
        <a:xfrm>
          <a:off x="0" y="0"/>
          <a:ext cx="8964488" cy="66693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600" b="1" kern="1200" dirty="0" smtClean="0"/>
            <a:t>SKŁADNIKI POKARMOWE</a:t>
          </a:r>
          <a:endParaRPr lang="pl-PL" sz="3600" b="1" kern="1200" dirty="0"/>
        </a:p>
      </dsp:txBody>
      <dsp:txXfrm>
        <a:off x="0" y="0"/>
        <a:ext cx="8964488" cy="2000808"/>
      </dsp:txXfrm>
    </dsp:sp>
    <dsp:sp modelId="{66976CC1-22E9-49A8-B7F4-568B334D6605}">
      <dsp:nvSpPr>
        <dsp:cNvPr id="0" name=""/>
        <dsp:cNvSpPr/>
      </dsp:nvSpPr>
      <dsp:spPr>
        <a:xfrm>
          <a:off x="896448" y="2001133"/>
          <a:ext cx="7171590" cy="6403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b="1" kern="1200" dirty="0" smtClean="0"/>
            <a:t>białka </a:t>
          </a:r>
          <a:endParaRPr lang="pl-PL" sz="2400" b="1" kern="1200" dirty="0"/>
        </a:p>
      </dsp:txBody>
      <dsp:txXfrm>
        <a:off x="896448" y="2001133"/>
        <a:ext cx="7171590" cy="640313"/>
      </dsp:txXfrm>
    </dsp:sp>
    <dsp:sp modelId="{9BE337F5-BE60-49DB-AA8C-166BC7A177B5}">
      <dsp:nvSpPr>
        <dsp:cNvPr id="0" name=""/>
        <dsp:cNvSpPr/>
      </dsp:nvSpPr>
      <dsp:spPr>
        <a:xfrm>
          <a:off x="896448" y="2739957"/>
          <a:ext cx="7171590" cy="6403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b="1" kern="1200" dirty="0" smtClean="0"/>
            <a:t>węglowodany (cukry)</a:t>
          </a:r>
          <a:endParaRPr lang="pl-PL" sz="2400" b="1" kern="1200" dirty="0"/>
        </a:p>
      </dsp:txBody>
      <dsp:txXfrm>
        <a:off x="896448" y="2739957"/>
        <a:ext cx="7171590" cy="640313"/>
      </dsp:txXfrm>
    </dsp:sp>
    <dsp:sp modelId="{348FF099-38A8-4DB7-ABBE-D4C7CE043E33}">
      <dsp:nvSpPr>
        <dsp:cNvPr id="0" name=""/>
        <dsp:cNvSpPr/>
      </dsp:nvSpPr>
      <dsp:spPr>
        <a:xfrm>
          <a:off x="896448" y="3478781"/>
          <a:ext cx="7171590" cy="6403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b="1" kern="1200" dirty="0" smtClean="0"/>
            <a:t>tłuszcze (lipidy)</a:t>
          </a:r>
          <a:endParaRPr lang="pl-PL" sz="2400" b="1" kern="1200" dirty="0"/>
        </a:p>
      </dsp:txBody>
      <dsp:txXfrm>
        <a:off x="896448" y="3478781"/>
        <a:ext cx="7171590" cy="640313"/>
      </dsp:txXfrm>
    </dsp:sp>
    <dsp:sp modelId="{5CB7ED67-0263-4A42-B221-8BC03815412B}">
      <dsp:nvSpPr>
        <dsp:cNvPr id="0" name=""/>
        <dsp:cNvSpPr/>
      </dsp:nvSpPr>
      <dsp:spPr>
        <a:xfrm>
          <a:off x="896448" y="4217604"/>
          <a:ext cx="7171590" cy="6403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b="1" kern="1200" dirty="0" smtClean="0"/>
            <a:t>witaminy</a:t>
          </a:r>
          <a:endParaRPr lang="pl-PL" sz="2400" b="1" kern="1200" dirty="0"/>
        </a:p>
      </dsp:txBody>
      <dsp:txXfrm>
        <a:off x="896448" y="4217604"/>
        <a:ext cx="7171590" cy="640313"/>
      </dsp:txXfrm>
    </dsp:sp>
    <dsp:sp modelId="{C1AC719F-59A0-4733-BA68-D84FD3D13BB2}">
      <dsp:nvSpPr>
        <dsp:cNvPr id="0" name=""/>
        <dsp:cNvSpPr/>
      </dsp:nvSpPr>
      <dsp:spPr>
        <a:xfrm>
          <a:off x="896448" y="4956428"/>
          <a:ext cx="7171590" cy="6403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b="1" kern="1200" dirty="0" smtClean="0"/>
            <a:t>sole mineralne</a:t>
          </a:r>
          <a:endParaRPr lang="pl-PL" sz="2400" b="1" kern="1200" dirty="0"/>
        </a:p>
      </dsp:txBody>
      <dsp:txXfrm>
        <a:off x="896448" y="4956428"/>
        <a:ext cx="7171590" cy="640313"/>
      </dsp:txXfrm>
    </dsp:sp>
    <dsp:sp modelId="{B2AA5EF2-726D-43C5-B8AD-555C28A939B9}">
      <dsp:nvSpPr>
        <dsp:cNvPr id="0" name=""/>
        <dsp:cNvSpPr/>
      </dsp:nvSpPr>
      <dsp:spPr>
        <a:xfrm>
          <a:off x="896448" y="5695252"/>
          <a:ext cx="7171590" cy="6403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b="1" kern="1200" dirty="0" smtClean="0"/>
            <a:t>woda</a:t>
          </a:r>
          <a:endParaRPr lang="pl-PL" sz="2400" b="1" kern="1200" dirty="0"/>
        </a:p>
      </dsp:txBody>
      <dsp:txXfrm>
        <a:off x="896448" y="5695252"/>
        <a:ext cx="7171590" cy="64031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AA3C12-CD12-40D1-9CBC-965F9F2F62D3}">
      <dsp:nvSpPr>
        <dsp:cNvPr id="0" name=""/>
        <dsp:cNvSpPr/>
      </dsp:nvSpPr>
      <dsp:spPr>
        <a:xfrm>
          <a:off x="1584178" y="441"/>
          <a:ext cx="2808312" cy="17215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6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800" kern="1200" dirty="0" smtClean="0"/>
            <a:t>glukoza</a:t>
          </a:r>
          <a:endParaRPr lang="pl-PL" sz="1800" kern="1200" dirty="0"/>
        </a:p>
      </dsp:txBody>
      <dsp:txXfrm>
        <a:off x="1584178" y="441"/>
        <a:ext cx="2808312" cy="1721568"/>
      </dsp:txXfrm>
    </dsp:sp>
    <dsp:sp modelId="{D146D468-2609-4488-B956-994B13B520AD}">
      <dsp:nvSpPr>
        <dsp:cNvPr id="0" name=""/>
        <dsp:cNvSpPr/>
      </dsp:nvSpPr>
      <dsp:spPr>
        <a:xfrm>
          <a:off x="288029" y="0"/>
          <a:ext cx="1296148" cy="17215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kern="1200" dirty="0" smtClean="0"/>
            <a:t>Cukry proste</a:t>
          </a:r>
          <a:endParaRPr lang="pl-PL" sz="2500" kern="1200" dirty="0"/>
        </a:p>
      </dsp:txBody>
      <dsp:txXfrm>
        <a:off x="288029" y="0"/>
        <a:ext cx="1296148" cy="1721568"/>
      </dsp:txXfrm>
    </dsp:sp>
    <dsp:sp modelId="{04F7BD29-BD80-43FF-A389-B2500DD3D327}">
      <dsp:nvSpPr>
        <dsp:cNvPr id="0" name=""/>
        <dsp:cNvSpPr/>
      </dsp:nvSpPr>
      <dsp:spPr>
        <a:xfrm>
          <a:off x="1584178" y="1894166"/>
          <a:ext cx="2808312" cy="17215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6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800" kern="1200" dirty="0" smtClean="0"/>
            <a:t>glikogen (u zwierząt)</a:t>
          </a:r>
          <a:endParaRPr lang="pl-PL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800" kern="1200" dirty="0" smtClean="0"/>
            <a:t>skrobia (u roślin)</a:t>
          </a:r>
          <a:endParaRPr lang="pl-PL" sz="18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600" kern="1200" dirty="0"/>
        </a:p>
      </dsp:txBody>
      <dsp:txXfrm>
        <a:off x="1584178" y="1894166"/>
        <a:ext cx="2808312" cy="1721568"/>
      </dsp:txXfrm>
    </dsp:sp>
    <dsp:sp modelId="{4CC44DA8-2425-4F48-8C48-FFFEB357181B}">
      <dsp:nvSpPr>
        <dsp:cNvPr id="0" name=""/>
        <dsp:cNvSpPr/>
      </dsp:nvSpPr>
      <dsp:spPr>
        <a:xfrm>
          <a:off x="288029" y="1894166"/>
          <a:ext cx="1296148" cy="17215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kern="1200" dirty="0" smtClean="0"/>
            <a:t>Cukry złożone</a:t>
          </a:r>
          <a:endParaRPr lang="pl-PL" sz="2500" kern="1200" dirty="0"/>
        </a:p>
      </dsp:txBody>
      <dsp:txXfrm>
        <a:off x="288029" y="1894166"/>
        <a:ext cx="1296148" cy="172156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0CDAB58-E373-433C-89DB-0D5B0C1C21F3}">
      <dsp:nvSpPr>
        <dsp:cNvPr id="0" name=""/>
        <dsp:cNvSpPr/>
      </dsp:nvSpPr>
      <dsp:spPr>
        <a:xfrm>
          <a:off x="0" y="7775"/>
          <a:ext cx="4752528" cy="1904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kern="1200" dirty="0" smtClean="0"/>
            <a:t>Od razu trafiają do krwi i w krótkim czasie są spożywane, co powoduje szybki spadek ich stężenia. Dlatego niedługo po zjedzeniu słodyczy czujemy się głodni.</a:t>
          </a:r>
          <a:endParaRPr lang="pl-PL" sz="2200" kern="1200" dirty="0"/>
        </a:p>
      </dsp:txBody>
      <dsp:txXfrm>
        <a:off x="0" y="7775"/>
        <a:ext cx="4752528" cy="1904760"/>
      </dsp:txXfrm>
    </dsp:sp>
    <dsp:sp modelId="{5E24102C-71B5-4E89-B20A-2C8AC638FAE7}">
      <dsp:nvSpPr>
        <dsp:cNvPr id="0" name=""/>
        <dsp:cNvSpPr/>
      </dsp:nvSpPr>
      <dsp:spPr>
        <a:xfrm>
          <a:off x="0" y="1975896"/>
          <a:ext cx="4752528" cy="1904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kern="1200" dirty="0" smtClean="0"/>
            <a:t>Cukry złożone są trawione wolniej, stopniowo uwalniając energię, więc na dłużej niż cukry proste zaspokajają potrzeby energetyczne organizmu.</a:t>
          </a:r>
          <a:endParaRPr lang="pl-PL" sz="2200" kern="1200" dirty="0"/>
        </a:p>
      </dsp:txBody>
      <dsp:txXfrm>
        <a:off x="0" y="1975896"/>
        <a:ext cx="4752528" cy="190476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BFF0A5-F791-4BD2-A83C-DB7AC4EDDFD1}">
      <dsp:nvSpPr>
        <dsp:cNvPr id="0" name=""/>
        <dsp:cNvSpPr/>
      </dsp:nvSpPr>
      <dsp:spPr>
        <a:xfrm>
          <a:off x="5099" y="2796281"/>
          <a:ext cx="2356391" cy="11781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Tłuszcze</a:t>
          </a:r>
          <a:endParaRPr lang="pl-PL" sz="1500" kern="1200" dirty="0"/>
        </a:p>
      </dsp:txBody>
      <dsp:txXfrm>
        <a:off x="5099" y="2796281"/>
        <a:ext cx="2356391" cy="1178195"/>
      </dsp:txXfrm>
    </dsp:sp>
    <dsp:sp modelId="{8FF64307-5A00-458C-A544-EABD7A611951}">
      <dsp:nvSpPr>
        <dsp:cNvPr id="0" name=""/>
        <dsp:cNvSpPr/>
      </dsp:nvSpPr>
      <dsp:spPr>
        <a:xfrm rot="18770822">
          <a:off x="2139757" y="2859879"/>
          <a:ext cx="1386024" cy="34804"/>
        </a:xfrm>
        <a:custGeom>
          <a:avLst/>
          <a:gdLst/>
          <a:ahLst/>
          <a:cxnLst/>
          <a:rect l="0" t="0" r="0" b="0"/>
          <a:pathLst>
            <a:path>
              <a:moveTo>
                <a:pt x="0" y="17402"/>
              </a:moveTo>
              <a:lnTo>
                <a:pt x="1386024" y="1740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500" kern="1200"/>
        </a:p>
      </dsp:txBody>
      <dsp:txXfrm rot="18770822">
        <a:off x="2798119" y="2842631"/>
        <a:ext cx="69301" cy="69301"/>
      </dsp:txXfrm>
    </dsp:sp>
    <dsp:sp modelId="{93DAB9B7-7A3A-4A82-A112-954527431347}">
      <dsp:nvSpPr>
        <dsp:cNvPr id="0" name=""/>
        <dsp:cNvSpPr/>
      </dsp:nvSpPr>
      <dsp:spPr>
        <a:xfrm>
          <a:off x="3304048" y="1780087"/>
          <a:ext cx="2356391" cy="11781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Pochodzenia zwierzęcego</a:t>
          </a:r>
          <a:endParaRPr lang="pl-PL" sz="1500" kern="1200" dirty="0"/>
        </a:p>
      </dsp:txBody>
      <dsp:txXfrm>
        <a:off x="3304048" y="1780087"/>
        <a:ext cx="2356391" cy="1178195"/>
      </dsp:txXfrm>
    </dsp:sp>
    <dsp:sp modelId="{DB169929-2397-4560-9573-5389E12B358E}">
      <dsp:nvSpPr>
        <dsp:cNvPr id="0" name=""/>
        <dsp:cNvSpPr/>
      </dsp:nvSpPr>
      <dsp:spPr>
        <a:xfrm rot="19457599">
          <a:off x="5551337" y="2013051"/>
          <a:ext cx="1160762" cy="34804"/>
        </a:xfrm>
        <a:custGeom>
          <a:avLst/>
          <a:gdLst/>
          <a:ahLst/>
          <a:cxnLst/>
          <a:rect l="0" t="0" r="0" b="0"/>
          <a:pathLst>
            <a:path>
              <a:moveTo>
                <a:pt x="0" y="17402"/>
              </a:moveTo>
              <a:lnTo>
                <a:pt x="1160762" y="174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500" kern="1200"/>
        </a:p>
      </dsp:txBody>
      <dsp:txXfrm rot="19457599">
        <a:off x="6102699" y="2001434"/>
        <a:ext cx="58038" cy="58038"/>
      </dsp:txXfrm>
    </dsp:sp>
    <dsp:sp modelId="{3238FC84-EFDB-4124-82FA-225EA424481C}">
      <dsp:nvSpPr>
        <dsp:cNvPr id="0" name=""/>
        <dsp:cNvSpPr/>
      </dsp:nvSpPr>
      <dsp:spPr>
        <a:xfrm>
          <a:off x="6602996" y="1102624"/>
          <a:ext cx="2356391" cy="11781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W nadmiarze są szkodliwe dla zdrowia.</a:t>
          </a:r>
          <a:endParaRPr lang="pl-PL" sz="1500" kern="1200" dirty="0"/>
        </a:p>
      </dsp:txBody>
      <dsp:txXfrm>
        <a:off x="6602996" y="1102624"/>
        <a:ext cx="2356391" cy="1178195"/>
      </dsp:txXfrm>
    </dsp:sp>
    <dsp:sp modelId="{314398AC-3147-48F0-9C14-81A6BD23783A}">
      <dsp:nvSpPr>
        <dsp:cNvPr id="0" name=""/>
        <dsp:cNvSpPr/>
      </dsp:nvSpPr>
      <dsp:spPr>
        <a:xfrm rot="2142401">
          <a:off x="5551337" y="2690514"/>
          <a:ext cx="1160762" cy="34804"/>
        </a:xfrm>
        <a:custGeom>
          <a:avLst/>
          <a:gdLst/>
          <a:ahLst/>
          <a:cxnLst/>
          <a:rect l="0" t="0" r="0" b="0"/>
          <a:pathLst>
            <a:path>
              <a:moveTo>
                <a:pt x="0" y="17402"/>
              </a:moveTo>
              <a:lnTo>
                <a:pt x="1160762" y="174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500" kern="1200"/>
        </a:p>
      </dsp:txBody>
      <dsp:txXfrm rot="2142401">
        <a:off x="6102699" y="2678897"/>
        <a:ext cx="58038" cy="58038"/>
      </dsp:txXfrm>
    </dsp:sp>
    <dsp:sp modelId="{FD9AD22B-BDA6-4ACA-9AB2-0CF09D9D4CDF}">
      <dsp:nvSpPr>
        <dsp:cNvPr id="0" name=""/>
        <dsp:cNvSpPr/>
      </dsp:nvSpPr>
      <dsp:spPr>
        <a:xfrm>
          <a:off x="6602996" y="2457550"/>
          <a:ext cx="2356391" cy="11781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Jedynie te zawarte w rybach mają zawsze pozytywny wpływ na organizm.</a:t>
          </a:r>
          <a:endParaRPr lang="pl-PL" sz="1500" kern="1200" dirty="0"/>
        </a:p>
      </dsp:txBody>
      <dsp:txXfrm>
        <a:off x="6602996" y="2457550"/>
        <a:ext cx="2356391" cy="1178195"/>
      </dsp:txXfrm>
    </dsp:sp>
    <dsp:sp modelId="{66743AF8-0329-4ED0-9A82-DF40D8FF7F56}">
      <dsp:nvSpPr>
        <dsp:cNvPr id="0" name=""/>
        <dsp:cNvSpPr/>
      </dsp:nvSpPr>
      <dsp:spPr>
        <a:xfrm rot="2829178">
          <a:off x="2139757" y="3876073"/>
          <a:ext cx="1386024" cy="34804"/>
        </a:xfrm>
        <a:custGeom>
          <a:avLst/>
          <a:gdLst/>
          <a:ahLst/>
          <a:cxnLst/>
          <a:rect l="0" t="0" r="0" b="0"/>
          <a:pathLst>
            <a:path>
              <a:moveTo>
                <a:pt x="0" y="17402"/>
              </a:moveTo>
              <a:lnTo>
                <a:pt x="1386024" y="1740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500" kern="1200"/>
        </a:p>
      </dsp:txBody>
      <dsp:txXfrm rot="2829178">
        <a:off x="2798119" y="3858825"/>
        <a:ext cx="69301" cy="69301"/>
      </dsp:txXfrm>
    </dsp:sp>
    <dsp:sp modelId="{A72DEA37-7CB3-44B6-A3A9-E15305A1FF26}">
      <dsp:nvSpPr>
        <dsp:cNvPr id="0" name=""/>
        <dsp:cNvSpPr/>
      </dsp:nvSpPr>
      <dsp:spPr>
        <a:xfrm>
          <a:off x="3304048" y="3812475"/>
          <a:ext cx="2356391" cy="11781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Pochodzenia roślinnego</a:t>
          </a:r>
          <a:endParaRPr lang="pl-PL" sz="1500" kern="1200" dirty="0"/>
        </a:p>
      </dsp:txBody>
      <dsp:txXfrm>
        <a:off x="3304048" y="3812475"/>
        <a:ext cx="2356391" cy="1178195"/>
      </dsp:txXfrm>
    </dsp:sp>
    <dsp:sp modelId="{E2E4FCA5-3C24-4578-81C8-31500E5FBB1E}">
      <dsp:nvSpPr>
        <dsp:cNvPr id="0" name=""/>
        <dsp:cNvSpPr/>
      </dsp:nvSpPr>
      <dsp:spPr>
        <a:xfrm>
          <a:off x="5660439" y="4384170"/>
          <a:ext cx="942556" cy="34804"/>
        </a:xfrm>
        <a:custGeom>
          <a:avLst/>
          <a:gdLst/>
          <a:ahLst/>
          <a:cxnLst/>
          <a:rect l="0" t="0" r="0" b="0"/>
          <a:pathLst>
            <a:path>
              <a:moveTo>
                <a:pt x="0" y="17402"/>
              </a:moveTo>
              <a:lnTo>
                <a:pt x="942556" y="1740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500" kern="1200"/>
        </a:p>
      </dsp:txBody>
      <dsp:txXfrm>
        <a:off x="6108154" y="4378009"/>
        <a:ext cx="47127" cy="47127"/>
      </dsp:txXfrm>
    </dsp:sp>
    <dsp:sp modelId="{9A15C9EF-3D5F-48A0-A3F6-1A6A1628E95F}">
      <dsp:nvSpPr>
        <dsp:cNvPr id="0" name=""/>
        <dsp:cNvSpPr/>
      </dsp:nvSpPr>
      <dsp:spPr>
        <a:xfrm>
          <a:off x="6602996" y="3812475"/>
          <a:ext cx="2356391" cy="11781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Zawarte w nich kwasy tłuszczowe  podnoszą odporność, poprawiają pamięć i korzystnie wpływają na stan naczyń krwionośnych</a:t>
          </a:r>
          <a:endParaRPr lang="pl-PL" sz="1500" kern="1200" dirty="0"/>
        </a:p>
      </dsp:txBody>
      <dsp:txXfrm>
        <a:off x="6602996" y="3812475"/>
        <a:ext cx="2356391" cy="11781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B1DC-B674-49C9-8560-408159D99BD2}" type="datetimeFigureOut">
              <a:rPr lang="pl-PL" smtClean="0"/>
              <a:t>24.10.2020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23AED-9EC8-4F7C-8A5D-4EBF9EB38B3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B1DC-B674-49C9-8560-408159D99BD2}" type="datetimeFigureOut">
              <a:rPr lang="pl-PL" smtClean="0"/>
              <a:t>24.10.2020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23AED-9EC8-4F7C-8A5D-4EBF9EB38B3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B1DC-B674-49C9-8560-408159D99BD2}" type="datetimeFigureOut">
              <a:rPr lang="pl-PL" smtClean="0"/>
              <a:t>24.10.2020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23AED-9EC8-4F7C-8A5D-4EBF9EB38B3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B1DC-B674-49C9-8560-408159D99BD2}" type="datetimeFigureOut">
              <a:rPr lang="pl-PL" smtClean="0"/>
              <a:t>24.10.2020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23AED-9EC8-4F7C-8A5D-4EBF9EB38B3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B1DC-B674-49C9-8560-408159D99BD2}" type="datetimeFigureOut">
              <a:rPr lang="pl-PL" smtClean="0"/>
              <a:t>24.10.2020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23AED-9EC8-4F7C-8A5D-4EBF9EB38B3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B1DC-B674-49C9-8560-408159D99BD2}" type="datetimeFigureOut">
              <a:rPr lang="pl-PL" smtClean="0"/>
              <a:t>24.10.2020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23AED-9EC8-4F7C-8A5D-4EBF9EB38B3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B1DC-B674-49C9-8560-408159D99BD2}" type="datetimeFigureOut">
              <a:rPr lang="pl-PL" smtClean="0"/>
              <a:t>24.10.2020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23AED-9EC8-4F7C-8A5D-4EBF9EB38B3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B1DC-B674-49C9-8560-408159D99BD2}" type="datetimeFigureOut">
              <a:rPr lang="pl-PL" smtClean="0"/>
              <a:t>24.10.2020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23AED-9EC8-4F7C-8A5D-4EBF9EB38B3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B1DC-B674-49C9-8560-408159D99BD2}" type="datetimeFigureOut">
              <a:rPr lang="pl-PL" smtClean="0"/>
              <a:t>24.10.2020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23AED-9EC8-4F7C-8A5D-4EBF9EB38B3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B1DC-B674-49C9-8560-408159D99BD2}" type="datetimeFigureOut">
              <a:rPr lang="pl-PL" smtClean="0"/>
              <a:t>24.10.2020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23AED-9EC8-4F7C-8A5D-4EBF9EB38B3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B1DC-B674-49C9-8560-408159D99BD2}" type="datetimeFigureOut">
              <a:rPr lang="pl-PL" smtClean="0"/>
              <a:t>24.10.2020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23AED-9EC8-4F7C-8A5D-4EBF9EB38B3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EB1DC-B674-49C9-8560-408159D99BD2}" type="datetimeFigureOut">
              <a:rPr lang="pl-PL" smtClean="0"/>
              <a:t>24.10.2020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23AED-9EC8-4F7C-8A5D-4EBF9EB38B34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image" Target="../media/image12.jpeg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1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1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19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edichouse.pl/wp-content/uploads/2019/05/jedzenie-kompulsywne-1140x89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70476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772400" cy="1470025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pl-PL" dirty="0" smtClean="0"/>
              <a:t>POKARM – BUDULEC I ŹRÓDŁO ENERGII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403648" y="4797152"/>
            <a:ext cx="6400800" cy="11521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pl-PL" sz="2400" dirty="0" smtClean="0">
                <a:solidFill>
                  <a:schemeClr val="tx1"/>
                </a:solidFill>
              </a:rPr>
              <a:t>Cele lekcji: Poznasz budowę i funkcję białek, węglowodanów i tłuszczów. Dowiesz się, jaka jest rola błonnika w działaniu układu pokarmowego.</a:t>
            </a:r>
            <a:endParaRPr lang="pl-PL" sz="2400" dirty="0">
              <a:solidFill>
                <a:schemeClr val="tx1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5292080" y="6858000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/>
              <a:t>https://medichouse.pl/wp-content/uploads/2019/05/jedzenie-kompulsywne-1140x893.png</a:t>
            </a:r>
            <a:endParaRPr lang="pl-PL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0" y="188640"/>
          <a:ext cx="8964488" cy="666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275856" y="332656"/>
            <a:ext cx="22749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BIAŁKA</a:t>
            </a:r>
            <a:endParaRPr lang="pl-PL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0" y="1340768"/>
            <a:ext cx="8892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/>
              <a:t>Są głównym składnikiem </a:t>
            </a:r>
            <a:r>
              <a:rPr lang="pl-PL" sz="2800" b="1" dirty="0" smtClean="0"/>
              <a:t>budulcowym</a:t>
            </a:r>
            <a:r>
              <a:rPr lang="pl-PL" sz="2800" dirty="0" smtClean="0"/>
              <a:t> komórek oraz umożliwiają przebieg wszystkich procesów w organizmie, </a:t>
            </a:r>
          </a:p>
          <a:p>
            <a:pPr algn="ctr"/>
            <a:r>
              <a:rPr lang="pl-PL" sz="2800" dirty="0" smtClean="0"/>
              <a:t>a więc odpowiadają za jego funkcjonowanie.</a:t>
            </a:r>
            <a:endParaRPr lang="pl-PL" sz="2800" dirty="0"/>
          </a:p>
        </p:txBody>
      </p:sp>
      <p:pic>
        <p:nvPicPr>
          <p:cNvPr id="17410" name="Picture 2" descr="ZESTAW OMBRE WŁOSY PROSTE DOCZEPIANE PASMA CLIP IN 7993768700 - Allegro.p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852936"/>
            <a:ext cx="2736304" cy="3657932"/>
          </a:xfrm>
          <a:prstGeom prst="rect">
            <a:avLst/>
          </a:prstGeom>
          <a:noFill/>
        </p:spPr>
      </p:pic>
      <p:sp>
        <p:nvSpPr>
          <p:cNvPr id="6" name="pole tekstowe 5"/>
          <p:cNvSpPr txBox="1"/>
          <p:nvPr/>
        </p:nvSpPr>
        <p:spPr>
          <a:xfrm>
            <a:off x="2627784" y="6396335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/>
              <a:t>https://a.allegroimg.com/s512/03006e/7c91d9a343e78adfd9d98197ab10/ZESTAW-OMBRE-WLOSY-PROSTE-DOCZEPIANE-PASMA-CLIP-IN; https://i.4mmp.pl/trS0VwEDXcohx3iAyfhTcnD059k=/1280x720/smart/img1.papilot.pl/2019/08/pokazaly-dlugie-paznokcie-bez-lakieru-fanki-manikiuru-sa-zniesmaczone_41.</a:t>
            </a:r>
            <a:r>
              <a:rPr lang="pl-PL" sz="800" dirty="0" err="1" smtClean="0"/>
              <a:t>jpeg</a:t>
            </a:r>
            <a:r>
              <a:rPr lang="pl-PL" sz="800" dirty="0" smtClean="0"/>
              <a:t>; https://www.budujmase.pl/wp-content/uploads/Fotolia_96043214_Subscription_Monthly_M.jpg </a:t>
            </a:r>
            <a:endParaRPr lang="pl-PL" sz="800" dirty="0"/>
          </a:p>
        </p:txBody>
      </p:sp>
      <p:pic>
        <p:nvPicPr>
          <p:cNvPr id="17412" name="Picture 4" descr="Pokazały długie paznokcie bez lakieru. Fanki manikiuru są zniesmaczone"/>
          <p:cNvPicPr>
            <a:picLocks noChangeAspect="1" noChangeArrowheads="1"/>
          </p:cNvPicPr>
          <p:nvPr/>
        </p:nvPicPr>
        <p:blipFill>
          <a:blip r:embed="rId3" cstate="print"/>
          <a:srcRect l="49874"/>
          <a:stretch>
            <a:fillRect/>
          </a:stretch>
        </p:blipFill>
        <p:spPr bwMode="auto">
          <a:xfrm>
            <a:off x="3131840" y="4293096"/>
            <a:ext cx="1510712" cy="1695265"/>
          </a:xfrm>
          <a:prstGeom prst="rect">
            <a:avLst/>
          </a:prstGeom>
          <a:noFill/>
        </p:spPr>
      </p:pic>
      <p:sp>
        <p:nvSpPr>
          <p:cNvPr id="9" name="pole tekstowe 8"/>
          <p:cNvSpPr txBox="1"/>
          <p:nvPr/>
        </p:nvSpPr>
        <p:spPr>
          <a:xfrm>
            <a:off x="2123728" y="2996952"/>
            <a:ext cx="5832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Keratyna buduje włosy i paznokcie, a miozyna mięśnie.</a:t>
            </a:r>
            <a:endParaRPr lang="pl-PL" sz="2000" dirty="0"/>
          </a:p>
        </p:txBody>
      </p:sp>
      <p:pic>
        <p:nvPicPr>
          <p:cNvPr id="17414" name="Picture 6" descr="5 najlepszych ćwiczeń rozwijających mięsień najszerszy grzbietu -  BudujMase.p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3573016"/>
            <a:ext cx="3889244" cy="25960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static.epodreczniki.pl/portal/f/res-minimized/RMcDHlan3dRiI/1589897538/1vpLZtJ2EEYxG1rtqvvRvKxNCD0yLYB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748464" cy="68666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275856" y="332656"/>
            <a:ext cx="22749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BIAŁKA</a:t>
            </a:r>
            <a:endParaRPr lang="pl-PL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79512" y="1340769"/>
            <a:ext cx="8712968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Ze względu na pełnioną funkcję wyróżnia się kilka rodzajów białek:</a:t>
            </a:r>
          </a:p>
          <a:p>
            <a:r>
              <a:rPr lang="pl-PL" sz="2800" dirty="0" smtClean="0"/>
              <a:t>a</a:t>
            </a:r>
            <a:r>
              <a:rPr lang="pl-PL" sz="2800" dirty="0"/>
              <a:t>) </a:t>
            </a:r>
            <a:r>
              <a:rPr lang="pl-PL" sz="2800" b="1" dirty="0"/>
              <a:t>budulcowe</a:t>
            </a:r>
            <a:r>
              <a:rPr lang="pl-PL" sz="2800" dirty="0"/>
              <a:t> – budują organizm, np. keratyna we włosach</a:t>
            </a:r>
          </a:p>
          <a:p>
            <a:r>
              <a:rPr lang="pl-PL" sz="2800" dirty="0"/>
              <a:t>b) </a:t>
            </a:r>
            <a:r>
              <a:rPr lang="pl-PL" sz="2800" b="1" dirty="0"/>
              <a:t>receptorowe</a:t>
            </a:r>
            <a:r>
              <a:rPr lang="pl-PL" sz="2800" dirty="0"/>
              <a:t> – umożliwiają działanie zmysłów, np. rodopsyna w komórkach siatkówki oka</a:t>
            </a:r>
          </a:p>
          <a:p>
            <a:r>
              <a:rPr lang="pl-PL" sz="2800" dirty="0"/>
              <a:t>c) </a:t>
            </a:r>
            <a:r>
              <a:rPr lang="pl-PL" sz="2800" b="1" dirty="0"/>
              <a:t>sygnałowe</a:t>
            </a:r>
            <a:r>
              <a:rPr lang="pl-PL" sz="2800" dirty="0"/>
              <a:t> – przenoszą informacje, np. insulina</a:t>
            </a:r>
          </a:p>
          <a:p>
            <a:r>
              <a:rPr lang="pl-PL" sz="2800" dirty="0"/>
              <a:t>d) </a:t>
            </a:r>
            <a:r>
              <a:rPr lang="pl-PL" sz="2800" b="1" dirty="0"/>
              <a:t>motoryczne </a:t>
            </a:r>
            <a:r>
              <a:rPr lang="pl-PL" sz="2800" dirty="0"/>
              <a:t>– umożliwiają ruch, np. aktyna i </a:t>
            </a:r>
            <a:r>
              <a:rPr lang="pl-PL" sz="2800" dirty="0" smtClean="0"/>
              <a:t>miozyna</a:t>
            </a:r>
            <a:endParaRPr lang="pl-PL" sz="2800" dirty="0"/>
          </a:p>
          <a:p>
            <a:r>
              <a:rPr lang="pl-PL" sz="2800" dirty="0"/>
              <a:t>e) </a:t>
            </a:r>
            <a:r>
              <a:rPr lang="pl-PL" sz="2800" b="1" dirty="0"/>
              <a:t>obronne</a:t>
            </a:r>
            <a:r>
              <a:rPr lang="pl-PL" sz="2800" dirty="0"/>
              <a:t> – chronią przed drobnoustrojami, np. przeciwciała we krwi</a:t>
            </a:r>
          </a:p>
          <a:p>
            <a:r>
              <a:rPr lang="pl-PL" sz="2800" dirty="0"/>
              <a:t>f) </a:t>
            </a:r>
            <a:r>
              <a:rPr lang="pl-PL" sz="2800" b="1" dirty="0"/>
              <a:t>transportujące</a:t>
            </a:r>
            <a:r>
              <a:rPr lang="pl-PL" sz="2800" dirty="0"/>
              <a:t> – przenoszą substancje, np. hemoglobina</a:t>
            </a:r>
          </a:p>
          <a:p>
            <a:r>
              <a:rPr lang="pl-PL" sz="2800" dirty="0"/>
              <a:t>g) </a:t>
            </a:r>
            <a:r>
              <a:rPr lang="pl-PL" sz="2800" b="1" dirty="0"/>
              <a:t>enzymatyczne</a:t>
            </a:r>
            <a:r>
              <a:rPr lang="pl-PL" sz="2800" dirty="0"/>
              <a:t> – przyśpieszają reakcje chemiczne, np. pepsyna.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Nauka Młodego: Powstawanie białe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860" y="2204864"/>
            <a:ext cx="9017140" cy="3762548"/>
          </a:xfrm>
          <a:prstGeom prst="rect">
            <a:avLst/>
          </a:prstGeom>
          <a:noFill/>
        </p:spPr>
      </p:pic>
      <p:sp>
        <p:nvSpPr>
          <p:cNvPr id="3" name="Prostokąt 2"/>
          <p:cNvSpPr/>
          <p:nvPr/>
        </p:nvSpPr>
        <p:spPr>
          <a:xfrm>
            <a:off x="3275856" y="548680"/>
            <a:ext cx="22749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BIAŁKA</a:t>
            </a:r>
            <a:endParaRPr lang="pl-PL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403648" y="6597352"/>
            <a:ext cx="60486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/>
              <a:t>https://1.bp.blogspot.com/-BEsbrPu_4qw/VQ68V3bXfnI/AAAAAAAAAX8/BDc-EoVu6FQ/s1600/bia%C5%82ka.png</a:t>
            </a:r>
            <a:endParaRPr lang="pl-PL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23528" y="1268760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Białka są zbudowane z </a:t>
            </a:r>
            <a:r>
              <a:rPr lang="pl-PL" sz="2800" b="1" dirty="0" smtClean="0">
                <a:solidFill>
                  <a:srgbClr val="FF0000"/>
                </a:solidFill>
              </a:rPr>
              <a:t>aminokwasów</a:t>
            </a:r>
            <a:r>
              <a:rPr lang="pl-PL" sz="2400" dirty="0" smtClean="0"/>
              <a:t>.</a:t>
            </a:r>
            <a:endParaRPr lang="pl-PL" sz="2400" dirty="0"/>
          </a:p>
        </p:txBody>
      </p:sp>
      <p:sp>
        <p:nvSpPr>
          <p:cNvPr id="19458" name="AutoShape 2" descr="Untitl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3275856" y="332656"/>
            <a:ext cx="22749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BIAŁKA</a:t>
            </a:r>
            <a:endParaRPr lang="pl-PL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460" name="AutoShape 4" descr="Untitl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6" name="Obraz 5" descr="indek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1772816"/>
            <a:ext cx="3328378" cy="2067098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4895528" y="6381328"/>
            <a:ext cx="42484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/>
              <a:t>https://www.e-bookowo.pl/imagesdb_704d9292fb7eac027d3cd738da52178c.pdf</a:t>
            </a:r>
            <a:endParaRPr lang="pl-PL" sz="8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323528" y="1916832"/>
            <a:ext cx="554461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W organizmie człowieka występuje 20 rodzajów aminokwasów. </a:t>
            </a:r>
          </a:p>
          <a:p>
            <a:endParaRPr lang="pl-PL" sz="1400" dirty="0"/>
          </a:p>
          <a:p>
            <a:r>
              <a:rPr lang="pl-PL" sz="2800" dirty="0" smtClean="0"/>
              <a:t>Aminokwasy </a:t>
            </a:r>
            <a:r>
              <a:rPr lang="pl-PL" sz="2800" dirty="0"/>
              <a:t>dzielimy na:</a:t>
            </a:r>
          </a:p>
          <a:p>
            <a:r>
              <a:rPr lang="pl-PL" sz="2800" dirty="0"/>
              <a:t>a) </a:t>
            </a:r>
            <a:r>
              <a:rPr lang="pl-PL" sz="2800" b="1" dirty="0"/>
              <a:t>endogenne</a:t>
            </a:r>
            <a:r>
              <a:rPr lang="pl-PL" sz="2800" dirty="0"/>
              <a:t> – organizm wytwarza je </a:t>
            </a:r>
            <a:r>
              <a:rPr lang="pl-PL" sz="2800" dirty="0" smtClean="0"/>
              <a:t>sam (np. alanina, asparagina)</a:t>
            </a:r>
            <a:endParaRPr lang="pl-PL" sz="2800" dirty="0"/>
          </a:p>
          <a:p>
            <a:r>
              <a:rPr lang="pl-PL" sz="2800" dirty="0"/>
              <a:t>b) </a:t>
            </a:r>
            <a:r>
              <a:rPr lang="pl-PL" sz="2800" b="1" dirty="0"/>
              <a:t>egzogenne</a:t>
            </a:r>
            <a:r>
              <a:rPr lang="pl-PL" sz="2800" dirty="0"/>
              <a:t> – organizm nie potrafi ich wytworzyć, muszą być dostarczane z </a:t>
            </a:r>
            <a:r>
              <a:rPr lang="pl-PL" sz="2800" dirty="0" smtClean="0"/>
              <a:t>pożywieniem (np. lizyna, leucyna, fenyloalanina, walina).</a:t>
            </a:r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www.muscle-zone.pl/blog/wp-content/uploads_pl/2017/01/aaa.png"/>
          <p:cNvPicPr>
            <a:picLocks noChangeAspect="1" noChangeArrowheads="1"/>
          </p:cNvPicPr>
          <p:nvPr/>
        </p:nvPicPr>
        <p:blipFill>
          <a:blip r:embed="rId2" cstate="print"/>
          <a:srcRect l="2263" t="1633"/>
          <a:stretch>
            <a:fillRect/>
          </a:stretch>
        </p:blipFill>
        <p:spPr bwMode="auto">
          <a:xfrm>
            <a:off x="1331640" y="188640"/>
            <a:ext cx="6740810" cy="4702296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251520" y="5157192"/>
            <a:ext cx="871296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FF0000"/>
                </a:solidFill>
              </a:rPr>
              <a:t>Pokarmy pełnowartościowe</a:t>
            </a:r>
            <a:r>
              <a:rPr lang="pl-PL" sz="2400" dirty="0" smtClean="0"/>
              <a:t> zawierają wszystkie potrzebne aminokwasy egzogenne. Są to pokarmy pochodzenia zwierzęcego.</a:t>
            </a:r>
          </a:p>
          <a:p>
            <a:pPr algn="ctr"/>
            <a:r>
              <a:rPr lang="pl-PL" sz="2400" dirty="0" smtClean="0"/>
              <a:t>Pokarmy niepełnowartościowe nie zawierają wszystkich potrzebnych aminokwasów egzogennych. Są to pokarmy roślinne.</a:t>
            </a:r>
          </a:p>
          <a:p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5255568" y="4869160"/>
            <a:ext cx="38884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/>
              <a:t>https://www.muscle-zone.pl/blog/wp-content/uploads_pl/2017/01/aaa.png</a:t>
            </a:r>
            <a:endParaRPr lang="pl-PL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źródło białka - ePozytywna Opinia"/>
          <p:cNvPicPr>
            <a:picLocks noChangeAspect="1" noChangeArrowheads="1"/>
          </p:cNvPicPr>
          <p:nvPr/>
        </p:nvPicPr>
        <p:blipFill>
          <a:blip r:embed="rId2" cstate="print"/>
          <a:srcRect b="15072"/>
          <a:stretch>
            <a:fillRect/>
          </a:stretch>
        </p:blipFill>
        <p:spPr bwMode="auto">
          <a:xfrm>
            <a:off x="611560" y="0"/>
            <a:ext cx="8075052" cy="6858000"/>
          </a:xfrm>
          <a:prstGeom prst="rect">
            <a:avLst/>
          </a:prstGeom>
          <a:noFill/>
        </p:spPr>
      </p:pic>
      <p:sp>
        <p:nvSpPr>
          <p:cNvPr id="4" name="pole tekstowe 3"/>
          <p:cNvSpPr txBox="1"/>
          <p:nvPr/>
        </p:nvSpPr>
        <p:spPr>
          <a:xfrm>
            <a:off x="8836223" y="0"/>
            <a:ext cx="307777" cy="659735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pl-PL" sz="800" dirty="0" smtClean="0"/>
              <a:t>https://epozytywnaopinia.pl/wp-content/uploads/2019/11/%C5%BAr%C3%B3d%C5%82o-bia%C5%82ka.png</a:t>
            </a:r>
            <a:endParaRPr lang="pl-PL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Źródło białka w diecie. Produkty białkowe. Ile białka dziennie? | Fitne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926954"/>
            <a:ext cx="5904656" cy="3931046"/>
          </a:xfrm>
          <a:prstGeom prst="rect">
            <a:avLst/>
          </a:prstGeom>
          <a:noFill/>
        </p:spPr>
      </p:pic>
      <p:sp>
        <p:nvSpPr>
          <p:cNvPr id="2" name="pole tekstowe 1"/>
          <p:cNvSpPr txBox="1"/>
          <p:nvPr/>
        </p:nvSpPr>
        <p:spPr>
          <a:xfrm>
            <a:off x="251520" y="1340768"/>
            <a:ext cx="8568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/>
              <a:t>Białka uzyskane z pożywienia organizm w procesie trawienia rozkłada na aminokwasy, które wykorzystuje do tworzenia własnych białek, potrzebnych mu do prawidłowego funkcjonowania</a:t>
            </a:r>
            <a:r>
              <a:rPr lang="pl-PL" dirty="0" smtClean="0"/>
              <a:t>. </a:t>
            </a:r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3275856" y="332656"/>
            <a:ext cx="22749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BIAŁKA</a:t>
            </a:r>
            <a:endParaRPr lang="pl-PL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5327576" y="6642556"/>
            <a:ext cx="38164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/>
              <a:t>https://i.wpimg.pl/730x0/m.fitness.wp.pl/istock-483392767-4ceede018f85009.jpg</a:t>
            </a:r>
            <a:endParaRPr lang="pl-PL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27584" y="332656"/>
            <a:ext cx="75895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WĘGLOWODANY (CUKRY)</a:t>
            </a:r>
            <a:endParaRPr lang="pl-PL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251520" y="1268760"/>
            <a:ext cx="8892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Węglowodany (cukry, sacharydy) są głównym źródłem energii. </a:t>
            </a:r>
            <a:endParaRPr lang="pl-PL" sz="2800" dirty="0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-180528" y="2348880"/>
          <a:ext cx="4680520" cy="3616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/>
        </p:nvGraphicFramePr>
        <p:xfrm>
          <a:off x="4391472" y="2276872"/>
          <a:ext cx="4752528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3554" name="Picture 2" descr="WĄTROBA. Definicja pojęcia - wątroba | ekologia.pl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07704" y="4077072"/>
            <a:ext cx="720080" cy="516284"/>
          </a:xfrm>
          <a:prstGeom prst="rect">
            <a:avLst/>
          </a:prstGeom>
          <a:noFill/>
        </p:spPr>
      </p:pic>
      <p:sp>
        <p:nvSpPr>
          <p:cNvPr id="23556" name="AutoShape 4" descr="Zawartość wybranych składników mineralnych w ziemniakach a wartość  żywieniowa | Lifelinediag"/>
          <p:cNvSpPr>
            <a:spLocks noChangeAspect="1" noChangeArrowheads="1"/>
          </p:cNvSpPr>
          <p:nvPr/>
        </p:nvSpPr>
        <p:spPr bwMode="auto">
          <a:xfrm>
            <a:off x="155575" y="-822325"/>
            <a:ext cx="1714500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3558" name="Picture 6" descr="Pobudzenie bulw - plonotwórczy zabieg na sadzeniakach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91680" y="5661248"/>
            <a:ext cx="1224136" cy="918102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3995936" y="6396335"/>
            <a:ext cx="5148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/>
              <a:t>https://encrypted-tbn0.gstatic.com/images?q=tbn%3AANd9GcR4F7v1A41nWNGLrwUm-pEvCfDfteEtcl2bjw&amp;usqp=CAU; https://encrypted-tbn0.gstatic.com/images?q=tbn%3AANd9GcQ_AY77X7n2GJa-_GMgBPDTESqp48I4FwREqA&amp;usqp=CAU</a:t>
            </a:r>
            <a:endParaRPr lang="pl-PL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67544" y="1268760"/>
            <a:ext cx="8136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Źródłem węglowodanów jest głównie pokarm roślinny: owoce, warzywa, ziarna zbóż, kasze, makarony, pieczywo i ziemniaki</a:t>
            </a:r>
            <a:r>
              <a:rPr lang="pl-PL" sz="2800" dirty="0" smtClean="0"/>
              <a:t>.</a:t>
            </a:r>
            <a:endParaRPr lang="pl-PL" sz="2800" dirty="0"/>
          </a:p>
        </p:txBody>
      </p:sp>
      <p:sp>
        <p:nvSpPr>
          <p:cNvPr id="3" name="Prostokąt 2"/>
          <p:cNvSpPr/>
          <p:nvPr/>
        </p:nvSpPr>
        <p:spPr>
          <a:xfrm>
            <a:off x="827584" y="332656"/>
            <a:ext cx="75895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WĘGLOWODANY (CUKRY)</a:t>
            </a:r>
            <a:endParaRPr lang="pl-PL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6626" name="Picture 2" descr="marcelka.w"/>
          <p:cNvPicPr>
            <a:picLocks noChangeAspect="1" noChangeArrowheads="1"/>
          </p:cNvPicPr>
          <p:nvPr/>
        </p:nvPicPr>
        <p:blipFill>
          <a:blip r:embed="rId2" cstate="print"/>
          <a:srcRect t="25130" b="5775"/>
          <a:stretch>
            <a:fillRect/>
          </a:stretch>
        </p:blipFill>
        <p:spPr bwMode="auto">
          <a:xfrm>
            <a:off x="1763688" y="2728428"/>
            <a:ext cx="5976664" cy="4129572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8836223" y="4348068"/>
            <a:ext cx="307777" cy="250993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pl-PL" sz="800" dirty="0" smtClean="0"/>
              <a:t>https://www.picuki.com/media/2401812234659951975</a:t>
            </a:r>
            <a:endParaRPr lang="pl-PL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755576" y="332656"/>
            <a:ext cx="75895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WĘGLOWODANY (CUKRY)</a:t>
            </a:r>
            <a:endParaRPr lang="pl-PL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0" y="1196752"/>
            <a:ext cx="878497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/>
              <a:t>Warzywa, owoce i produkty pełnoziarniste są produktami bogatymi w </a:t>
            </a:r>
            <a:r>
              <a:rPr lang="pl-PL" sz="2800" b="1" dirty="0" smtClean="0">
                <a:solidFill>
                  <a:srgbClr val="FF0000"/>
                </a:solidFill>
              </a:rPr>
              <a:t>błonnik pokarmowy</a:t>
            </a:r>
            <a:r>
              <a:rPr lang="pl-PL" sz="2800" dirty="0" smtClean="0"/>
              <a:t>. Błonnik jest materiałem budulcowym ścian komórkowych roślin, którego nie trawimy. Zawiera głównie celulozę. Błonnik reguluje </a:t>
            </a:r>
            <a:r>
              <a:rPr lang="pl-PL" sz="2800" dirty="0"/>
              <a:t>pracę jelit, ułatwia przesuwanie pokarmu w </a:t>
            </a:r>
            <a:r>
              <a:rPr lang="pl-PL" sz="2800" dirty="0" smtClean="0"/>
              <a:t>jelitach.</a:t>
            </a:r>
            <a:endParaRPr lang="pl-PL" sz="2800" dirty="0"/>
          </a:p>
          <a:p>
            <a:endParaRPr lang="pl-PL" dirty="0"/>
          </a:p>
        </p:txBody>
      </p:sp>
      <p:pic>
        <p:nvPicPr>
          <p:cNvPr id="25604" name="Picture 4" descr="Błonnik – produkty bogate w błonnik i jego funkcj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501055"/>
            <a:ext cx="6408712" cy="3356945"/>
          </a:xfrm>
          <a:prstGeom prst="rect">
            <a:avLst/>
          </a:prstGeom>
          <a:noFill/>
        </p:spPr>
      </p:pic>
      <p:sp>
        <p:nvSpPr>
          <p:cNvPr id="6" name="pole tekstowe 5"/>
          <p:cNvSpPr txBox="1"/>
          <p:nvPr/>
        </p:nvSpPr>
        <p:spPr>
          <a:xfrm>
            <a:off x="8836223" y="4265712"/>
            <a:ext cx="307777" cy="2592288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pl-PL" sz="800" dirty="0" smtClean="0"/>
              <a:t>https://cdn.medme.pl/zdjecie/9202,840,440,1/blonnik.jpg</a:t>
            </a:r>
            <a:endParaRPr lang="pl-PL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869793" y="332656"/>
            <a:ext cx="53611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TŁUSZCZE (LIPIDY)</a:t>
            </a:r>
            <a:endParaRPr lang="pl-PL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251520" y="1484784"/>
            <a:ext cx="85689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/>
              <a:t>Tłuszcze są dla organizmu </a:t>
            </a:r>
            <a:r>
              <a:rPr lang="pl-PL" sz="2800" b="1" dirty="0" smtClean="0">
                <a:solidFill>
                  <a:srgbClr val="FF0000"/>
                </a:solidFill>
              </a:rPr>
              <a:t>związkami wysokoenergetycznymi</a:t>
            </a:r>
            <a:r>
              <a:rPr lang="pl-PL" sz="2800" dirty="0" smtClean="0"/>
              <a:t>: z 1 grama tłuszczu powstaje dwa razy więcej energii niż z 1 g cukru lub białka.</a:t>
            </a:r>
          </a:p>
          <a:p>
            <a:pPr algn="ctr"/>
            <a:r>
              <a:rPr lang="pl-PL" sz="2800" dirty="0" smtClean="0"/>
              <a:t>Ponadto tłuszcze są materiałem </a:t>
            </a:r>
            <a:r>
              <a:rPr lang="pl-PL" sz="2800" b="1" dirty="0" smtClean="0">
                <a:solidFill>
                  <a:srgbClr val="FF0000"/>
                </a:solidFill>
              </a:rPr>
              <a:t>budulcowym</a:t>
            </a:r>
            <a:r>
              <a:rPr lang="pl-PL" sz="2800" dirty="0" smtClean="0"/>
              <a:t>, np. wchodzą w skład błon biologicznych.</a:t>
            </a:r>
          </a:p>
          <a:p>
            <a:pPr algn="ctr"/>
            <a:r>
              <a:rPr lang="pl-PL" sz="2800" dirty="0" smtClean="0"/>
              <a:t>Tłuszcze stanowią też materiał </a:t>
            </a:r>
            <a:r>
              <a:rPr lang="pl-PL" sz="2800" b="1" dirty="0" smtClean="0">
                <a:solidFill>
                  <a:srgbClr val="FF0000"/>
                </a:solidFill>
              </a:rPr>
              <a:t>zapasowy</a:t>
            </a:r>
            <a:r>
              <a:rPr lang="pl-PL" sz="2800" dirty="0" smtClean="0"/>
              <a:t>, przechowywany u człowieka w postaci tkanki tłuszczowej.</a:t>
            </a:r>
            <a:endParaRPr lang="pl-PL" sz="2800" dirty="0"/>
          </a:p>
        </p:txBody>
      </p:sp>
      <p:sp>
        <p:nvSpPr>
          <p:cNvPr id="27650" name="AutoShape 2" descr="data:image/jpeg;base64,/9j/4AAQSkZJRgABAQAAAQABAAD/2wCEAAkGBxISEhUSExMVFhUWGBUVFRUWFxUVFRUVFRcWFhUVFRUYHSggGBolGxUVITEhJSkrLi4uFx8zODMtNygtLisBCgoKDg0OGxAQGi0lHyUtLS0tKy0tLS0tLS0tLS0tLS0tLS0tLS0tLS0tLS0tLS0tLS0tLS0tLS0tLSstLTctN//AABEIALkBEAMBIgACEQEDEQH/xAAbAAACAwEBAQAAAAAAAAAAAAAEBQIDBgEAB//EAD0QAAEDAgQEAgcHBAEEAwAAAAEAAgMEERIhMUEFUWFxgZEGEyIyobHBFEJSctHh8CMzYoLxkrLC0hUkNP/EABoBAAIDAQEAAAAAAAAAAAAAAAECAAMEBQb/xAAqEQACAgICAgAFAwUAAAAAAAAAAQIRAyESMQRBExQiUWEjMoEzcZHB0f/aAAwDAQACEQMRAD8A132gqiWZzzhYfzO5duqpD3POQwt6+8URHHgN7ZbBeTw+O5O5HY1EqZRgOFvHn3REjBhKyfpJ6UPhlcyNrRgDbtI9pwcATY+K0vrQ2PHfJzQ6x1GIXAXRUFFaFu2IRdziBuT88loqV+Gw2GQSXhkeJwPX9SfonHq1zfJf1UO+h3DUjmvTVgSMSEbqRed1RbK+KLaqouVQJyAoXuuEIDFjJSjoZMkvjaiWPUZC5zyhKll5AebRcdQbIhpuqqp1nDo0fP8AdW+N/UREJIZgyrcwnJ4DfEi4+SfQTmK7b5bLBVVQXzOd/l8shZaimrS5oD89Bj/9luzwUlTAkPjxEqEs10ocSDZrrhVyTyWOdh5fFYPgSsNIIrZg3MmxuLD4fVWwTXIPRI3QSPBsO7j877o+kuGgE3tkT9VZLFUaT2RrQ8ZVLkldslrnkKtziqbYOKDjVkql0t90IXLrCUKCEYlLDdQDUZSxoEJ01LurJBZFtsAhpG3KAou4kPYI3d7Pmsf6QxF8otfLC0W33+q1dfOHOsBcNyHV258vmhaalDXYnC7j7vdb8P6cSx9UT4XQtp2Bo98i7nb9hyRUM3tWKtHDnHNxseQUHcMtmCR3Ql5K+4FSF/pJUyMh/otJJNn4cyG8wEr9F6KUY5JMTQ6waw6m33iNtVoDTSDMEH4FVujfu0/NXQ8mNUCvYGysJNmtLs+yLbVSge0wgdQbeappOGsaC57nG2ZOIttb8tkZibazXk3H4i4fElWXP1Q1IVVjopXY3RRuc3RxAcR42ug+LV7nAN2HxOyvraCVpJAxA5+zmfJZ+rlO97hFOT7FeujU+jmeE8y4fBOpmrMei1cLEbte13g72T81rZ26j+ZLn+UqmF+mL3FRurnQqGFZ0AqY03V4jXQFMlRshHRRaVKylFEhZC+nakvpBXBkb3jU+yzuch8LpvVPwtwjIu35N3JWG47VevkDWD2WXa0czoT1zWzw8dvkyPSFdG8l4+HM9Ft+G0bsr5dNXfDTxXOA8DbELkf1CPada+AbBo2PVauiprDS3zPcp/JzK+KF67FRpG7tb4gE+Kj9laMwW/8ASE3roQBklDisfOXQydnpInEEYgfggI2FhsfEc/FHRkrj23yOaaOSuwAjjsptVVXTkDE0+C5TVAcO2vT9k0o2uUQlkjF2NiIa0FWsiCqsB6ONEwssh56gMFt9gNSotkktic8Rjwv4u2VmPFKfQWtWxuIskq4jWNwkMN+bhp2B3PVCNkZKMTXmRt/xlwuNd8l6PM/4s8i46DwWj5dQXJkjGj0MWEWtdxzt+EJtw+jzuczz/RD0kOfU5lO6cABZnJydCzkXxUwsuSwDkpGawQk9YEz4JUVKwWtiAQjQMlOrqLoNsiqLfQslcHtex2YcLHbXLzQPB+EiHF/Uc7Eb+0BYdrbrTVXCBiP8KrZwxo3PmVsXl0qY9xauwCSRw308EJxGjZOPbFj+IZOHin7aKMfdHiuuomH7oU+a/ALRgKWhfTSgk4o3eySNwdiNiFuaScyRgn3m2a7rYZO7EWVNRw4bDLcHQ/ul8NUYHAHMaDqPwnqFJzWdUuxkk1SGhksqzmimFsjcTc+fMdCoNjWJqnTFKC1WtC5I4BAv4kL2GZ6fqiouXQyi2MchqoSVjW5au/D9XcggsEr9S2NvX3j2VbqC7SG58ze1++6uhgvsLSQNXVhkuAdcnO5j8I5BVcE4aPWgke6C7pcWAHx+C9HRPjNiMumY+Cb0zLAEdR9VrTr6RHsZUbsu5Ple30TdswASGB9mg8iR8b/UK19QSudJtSYGrCqubElchzV7ZLqotSoKVEoQrXtVUZVzc1GQg6HJIeLXhIlGl7PHMH/hav1eSzvpMz+i/tfxuFdglU0gWQpK8OF2EEcjsjG1RI1A7XK+bR1jo3Xa4tP815ppQ8ankIY0BzjpYZrfPxY3YVNezcRNF9fHdBcc4VLPgDJWsAviBBINwBtvkuUPDJNZZbHdrNu5P0RZp2OBDJybZGxbYHkS0XVkUorSI3bBqGhjp2eqYS9xzJvqTqTyCObGGta0aZuPdBxUkjXYbC3MaHrdHObbLosWbI5N/gN6oNo3WzRElYAlUcuSpkebrIhaGb626HdLmg2yLxejQaL5HoYyLzyqyEUiGwqWpfOUxnKV1TlY0rKUDukXPWql5XA5Kx0glkt0s41RB4v/AC+zu6va+xRgFxmkjJxkmh1ox9LxN8LsLjYjfYjqmH/zDjoG+ZAS30po8rjVpt/qdPmlPDoHErpyhCceTG5U6ofyzOf7zsuQ0Pjuiaamf91uEczl5Ing/DNC4XOw5LStpgAsU8nqIZZDM/ZnjO4+PzVPFIpHwkRGzwQbXtiA2utFVxtS02zB80uPM4sS7FnBvtDWn7QLZ+znc4dw4ppCQdN9OhGgC6BfK4t1BVb4CASCDvYa9LLTLPGfZEi6O9yOefiP2+SnGFTFIHDFe36jf+c1J04a7PK++3mqM2J3yQaLwLLxautCswrMAoARVKy6rwouAWCgGXOGSzPpJ/beOn1C0E0lgslxeb1j/VtO9vAZlXYl9aJFWYyPhj5XWaO5OjQtdwWhbTt9gFzz7z7Z9m8gmFBw4GzWizB5uPXmtJR8PAGnktObyXL6UClEy02NzXNJcwuBAcdBcWS/gnC3U7XF7w97iDdt8IAFhrvmvoTaAeHVB1vCo9cAQj5MoxpoinGwChnFlZW2xNOzhqqhSN2yUc8JY7u3vyQ5xybGKgyyi8Kxz7gHzXo23WXpkBy2y4CrpgqWhFEJAXXnBSBUixGyD+epAS+d91TVSG6pEiDexUjzyo3U9VW9RsKRxuqNjeLIaNmSsa1Iwib0ibc/mA8wUNwil1Ow06konjD/AOq0fhHxRHD/AHB1uVrcnHEh2tWM+Hvsjn1KWgr2ayFdF00l0O6Nec5QL0UgksKuiNs1CMXUanIKVsgI2QB7mbXDvA6/P4IKTjMXrjAb4gQ0X0JIuFyObE57trEfC10LFSue8PLW3Gjy3NdLHJJVIMlseRV2AWIuOW47Iplax3ulJo+Hg659c/oV40LLlrXDENr5/HNUywRltE17NCx4Oak6YALLPnmiNnEjlfMHsVw8Ue/2Rm473J+FlS/HkicL9jLinGMPstzdp2v9UHwqkJNzqd+Q3XKWmA6m+ZO53TCD2TkjKoKkT1SNBQwBoCOZKEliq8rK+OdUqVFbjY7EgVFU4WQv2oIaequnlktUIobKpxZByHFl5KVRMh4ybqta2XIjJl2Oo5HmiabRKeK17Y3gHfUdDoURQ1oOhBG3PstGXG2uSIHTRKLYF5le29iQO+SYROadx5hZ6aBYv9QrWQJoyJn8KmRGNSEyjYrkJ6tuaCcFa+RVlKOkcaVMZrkTLo2mpwEGyHYolN4siXuACz/GeJ4Rgbm92QA2RjBzdIMdiipvJM8j/L4DT4I/hsl24eWfgc1bQUBjZd3vuzPTp3QEgMLgR7t8u27T1W2dSXFfwO5ctD6NmSua1Qoqtj23ae4OoPIhGxWWFpp0yt6AXRFebCmT3M5oOpq42C5cAFFYOz1rJHxytywN1ORtsFGv4wXENjBzyB3Pbl3V/CODlxu7X5duavjDjuQ3QNw2ic4Wte/kE5bQ4dc/knNNRhoGSjVHJCcnLbE52JZY+VlmeN8Fllk9bEQHZXaThz2cD2WmlVke2SOLO8Y1FEVITA2OYhzsNnEZ58wVnjE6F+E5g+6R94LbmMYdFm+K017jce03uMiPJaVnjk0BI7w7MA9CfEkj5IgoXg8oc0dj8CUwLFly6kEg1ymJSoNau4VUEkZDzXQSuBqtYxAhGJl1KRtkXFDYXQ9Q7TqVFt0ARVnCvXVNzcNa1oJ7J0HQxANaweVyrfVYbDc3J7lVUMYMjnHUZBdSUuGO2CrOOoTJmWADrZVzcJw6Ny6FauniFs1XURgLIpzX1Cc90YyQOblYEc9Uuk4xI12FpHktTVU4Ju3I8tikdXQtLsYGd7EfVXwmpK0OMnUxurG0ysfUNvqFF9Q0akLn7GSZNrQFIz8ksqeKMG9+yDbVyS+zE0gaF5yHnv4J44Zy2Hj9wrivE8N2tzd8kroX4XYmtMkh32b2PNXw0Ie8sBuB77+bvwt6LTUHDgBYCw5K5yjjXGKJJpISxic6i3kPmqZHuAs5lxvl9QtRURABJpiL3VSyO+hVIUthaTeN+AnYm3hffxVklROz3sPcj6gq6SFrjmPEZH90JX07g3XLY7dj1V8ZRk6ZYmVmtkd98f6i3xKG9t7sIzO7nZ2HMKNKxOqGkwtz1dme2wVsuMF0JzbI8N4e0db6uOrlq6JoACSRIuOoOixSm27YrVjaonsEqnluuzS3QjnJW7BGNHpCuMkVbio3UHGLZskurhc3G2asa9caL36iyMdMCEnCzge5uweSPylP25pY6kIGIa3PjY2KLpagHvyVuXe0FhIiUvVoqMiy44hZxbBwxXRgLjkLNUWRWwsPmmACFpRidjOgyb+qSVXEbusD3tsm0c4DbdPgtnj4N2wP7BL5cTr7KMTgHE9kBBxaEPawuzebNO1+6ODLZK/yleMlDqOqGEIKvq+SCM9t1VNLdc7k3oCirJNmK5UAXa7nkVGHqrKj3DbYgp8MuM0MZKoo6oDF6u41yBva3JK31sgNiACOY/VfVqyhDchoMvLIJBxDhjJgQ4AO2dbPxWheRxlU4hU3JdmKopC9wBP6eS1b5yyIBvvOs1vQncrNR0xikLTq05p7THE9h/Dn4q7M1Vg23s0HCKNrGhvLXmXHUp3iACQwVNkWai65yl7FkrZ2ululEoRkqHe3NAK0DBqJMYIsdCM1EheJRYRIWYH4Xc7d77p8wapR6RRHAJBqLX8M/lfyTii9pmIaEBw7ELRkfLHyC/uQDrKxjlTKM16NZgF5eqnuUXKpzlAki5cJUF1oRITYpuOEEqcLFVxY4Y3dj8kY/uRCdXPhYyNgvI4A88OLO6Fj4dIDixXO4tbyRvA4L+2fed8k/FK2yaUqbUQN0Z9s5AsQoOrB/LI+sZYoFxSJp+gqiIqCdAqH0xdqUWwK5sal10SxRNw1sfts8W6o4sDiQf4CERJHtzQoYbA7sOE9tQtnjZG3TAzPU/orgna8yl0bCHNZbMEaAnldaOKW+I+AXJnWz5qgiwA8VZ5U/ponolckq6yrhCLYxc9kIAWCuY28bj0UH55BFVDMMZG5AHmR+6MVckAa8TlzPc/NJnusUVXz3c78zvmgHPUyO5tiwVIQcajHrgfxAfC/6InhMd8XYfH/AIVPGGf/AGIxza7zF0VwYWMg7fX9Vpk/0v4/2W/8CcBBV7HrxCiWLJYp2WRVtcuSFVgo0Asc5dGiqurogownJo8cTm9Ljw/a6X+j1Thc6ncc25s6sO3hdNqQ+1ZKeI0jr4me/He3+QvmFowLknBh/AynaVUy65QcQbM2/gQdQeRRvq+Szyi4umAHwFQLEwZCVF0SSyAPqlZFEiREVbHGApZCMUdko427FZg1JsPFOZpdhqUorKe0jL65OPS7lbiW7ZBpQnCAOw8kxFQkTZbKf2hImBxsurZLlAlWOddcAUGJRBGQBBsR1OFAMlMzJLxk945i/iE0mbklNa6zr9/orsF22gLo5NmQu1DNENFVC9r58kS2S46q/wAnaUkH0RaFeZLBDEkqyJvNYwBNE25uUTJ7bw3ZuZ+iFfPgFhm74DqUMa4MFgbnUnmr8Md8mBh3ED7bvzO+aDDkXX++78zvmUE4ZqmXbDHoE4uAHRPP3XfAjNWUOUzx+IAjwz/VVccNjG3mXeViPqELRVBEjXcjY+GXyWiMW8X+Sw0bmqL9FK+yi/JZLEAZSoAIhzLrzI09kIMYiLWC5kFTLJdBkLKI3eocSlYxznOcGi9iT1sr6Nts1mvSmGWZrGxNxFz34tMgbAE36XWnxFeQPqxlQUjTMbfe3HMb+SOqIZI/8h/NUJw8iMxi/uggnwATyapbbVHP+8EnTFsfExobhFNrBZKKyAvOXmBmuw8BJ1e89MVh8FX8OHtkpDM1w/llNr3v0FhzQdPwTBmBnzLi5MmxPH3/AIJaxrph/sQsGZnMoGqlxOvyA+ZR8lOSM8/gUodTujlJucBFiDq3kQdwrcaUn2Bdhb491WGFERaWKs9Ws004umEHbGrREioo1f6hLYrYHFCjoIlbFTr1TMGDrsEyTYG7B6ojTc/LdZX0jrQ3CNzc9hoE6qJ7XJOf8ySyh4T6x5mlz/C3YW0uuhhxcY17YekLKDh0kntk4RsTqfBNcJZ96/XRGVD8N1ylhuMThcnQbBTM4xiGgNlZ28ivGtcNB5aLRU/D7jQeShU8LbnkPksamu6ByRj6mvdpp0SaprzfVariXDDtn0OvgVk+I8Oe27hcjfmO4W3C4yAz6FXuGJ35nfMoWEElF1cV3u/M75oWtqWQsvqTk0bkrntNypDRWhVxk4pB/i34u/YBK6OYYnD/ACNvIK6WfJzjqfLt4JBBPhz5knzXThjrHQZSN9RzAjqNOo28Ve+W+Sx9HxjC7PTnyPPstBDWh1j/AMFYc2Bxdh76Ly6yk16JjhDhdWspgs/IAGpRxJiKYAKBAQuyFMzg1hJ7rPQ1Dm2GrjoN7ckw4nV4z6tmf179FGjpgDrn95//AIt6Lbi/Ti2x2qVMlT0txY+9f2jsOgKYx0Y0Av3XoGjIAWHJNaYgLPLI5MqkwaOiPJHRUYARAkC6ZEKiV2wWWEKiSNFPch5SFUxkCTOsqXsDxYjsp1CqbIjFtO0OA+swHA7/AFOx6KEkzwRZxsi+JUglZnkTodLOGhWf4TxYOf6iXJ7TYE6OtlY9V04RWWKZLHrJJPxuRDq6Rts79wPmqnNzyztss9xL0heZnU0bHGRr2tDQOdiSctLFH5ZEtGu+3SW2F+ireQ0Ek3OmepKokBF8RyCDE5kcLeHQDUqKCxrrYK9hbYr5nU6Dko1NRY4eShLWiO7iLnQAWCAiqmysMrSdSM7XDgbWyVyXGO+/ZFtnZpC51hpunFDqOSXU8NmjmcyiY5bLl5Z8mMzUQPFl2ciyT0tSrJqpD4mqKeGwHirxmkAfc9U04nJklULc02PWyxl/E+Nlr5GsGYc8XOg9opSZi/2nkl255DkOS7X/AN2X88n/AHFL5f7fmussMIO0gRm3QQ68wwtHsj3jt2CB+xEusBknfAP/AMre5Xqf3wqJZGnQ3YI3gTiu/Z5Ye3I/TktjSaIbiehSc37FumKeH8bsLHyOo8dEzj9II98u91mihnIfLwntovhUuzYS+kLNrnsllTxV79BhHI7+KXUWpVz/AHkvwYQ6QZVHpB1Iy1rZudunccNhb+XSfh/91vY/IrQt0WfO+ilybZS3JWCay8h5FnqwBjapERTpbEjWaIMBc96qeMlJS2QCATuQzCiqnRCw6ooIU1l2ubzHx2Xzz0lgtU4x95rXn82YK+jxfr8lgPST3mflPzXR8GTpoAXwnjjh79zl72/iN08bx9nK7uYaA7z1WMp9kwoPfWmeRx6IaSTHPYWwt+J/RFT0XqmX3yb9foiuH6DwVvGv7f8AsFkjNyyqxeW6M9xCkjniLHlzc7hzCA4HmLqqjpWQRNijxFoNyXWLnEm5cbbq4fVVyaLdPcCxIOcCpNiVrdPAKbFxLAQD7KqoqrLsiBn1TJJkOOJec10RbKyBWN1RbA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7652" name="AutoShape 4" descr="InfoNFZ- Informacje dla lekarzy i zarządzających służbą zdrowia"/>
          <p:cNvSpPr>
            <a:spLocks noChangeAspect="1" noChangeArrowheads="1"/>
          </p:cNvSpPr>
          <p:nvPr/>
        </p:nvSpPr>
        <p:spPr bwMode="auto">
          <a:xfrm>
            <a:off x="155575" y="-830263"/>
            <a:ext cx="2543175" cy="17335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7654" name="Picture 6" descr="Sekrety Zdrowia: Czy masz wystarczającą ilość brunatnej tkanki tłuszczowej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4653136"/>
            <a:ext cx="2922265" cy="2031464"/>
          </a:xfrm>
          <a:prstGeom prst="rect">
            <a:avLst/>
          </a:prstGeom>
          <a:noFill/>
        </p:spPr>
      </p:pic>
      <p:sp>
        <p:nvSpPr>
          <p:cNvPr id="7" name="pole tekstowe 6"/>
          <p:cNvSpPr txBox="1"/>
          <p:nvPr/>
        </p:nvSpPr>
        <p:spPr>
          <a:xfrm>
            <a:off x="6516216" y="6237312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/>
              <a:t>https://encrypted-tbn0.gstatic.com/images?q=tbn%3AANd9GcTO9s-oPz4A68l2Ro5t4c2DIgMbFOEZw-ccBA&amp;usqp=CAU</a:t>
            </a:r>
            <a:endParaRPr lang="pl-PL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/>
        </p:nvGraphicFramePr>
        <p:xfrm>
          <a:off x="0" y="764704"/>
          <a:ext cx="8964488" cy="6093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Prostokąt 1"/>
          <p:cNvSpPr/>
          <p:nvPr/>
        </p:nvSpPr>
        <p:spPr>
          <a:xfrm>
            <a:off x="683568" y="332656"/>
            <a:ext cx="53611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TŁUSZCZE (LIPIDY)</a:t>
            </a:r>
            <a:endParaRPr lang="pl-PL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7650" name="AutoShape 2" descr="data:image/jpeg;base64,/9j/4AAQSkZJRgABAQAAAQABAAD/2wCEAAkGBxISEhUSExMVFhUWGBUVFRUWFxUVFRUVFRcWFhUVFRUYHSggGBolGxUVITEhJSkrLi4uFx8zODMtNygtLisBCgoKDg0OGxAQGi0lHyUtLS0tKy0tLS0tLS0tLS0tLS0tLS0tLS0tLS0tLS0tLS0tLS0tLS0tLS0tLSstLTctN//AABEIALkBEAMBIgACEQEDEQH/xAAbAAACAwEBAQAAAAAAAAAAAAAEBQIDBgEAB//EAD0QAAEDAgQEAgcHBAEEAwAAAAEAAgMEERIhMUEFUWFxgZEGEyIyobHBFEJSctHh8CMzYoLxkrLC0hUkNP/EABoBAAIDAQEAAAAAAAAAAAAAAAECAAMEBQb/xAAqEQACAgICAgAFAwUAAAAAAAAAAQIRAyESMQRBExQiUWEjMoEzcZHB0f/aAAwDAQACEQMRAD8A132gqiWZzzhYfzO5duqpD3POQwt6+8URHHgN7ZbBeTw+O5O5HY1EqZRgOFvHn3REjBhKyfpJ6UPhlcyNrRgDbtI9pwcATY+K0vrQ2PHfJzQ6x1GIXAXRUFFaFu2IRdziBuT88loqV+Gw2GQSXhkeJwPX9SfonHq1zfJf1UO+h3DUjmvTVgSMSEbqRed1RbK+KLaqouVQJyAoXuuEIDFjJSjoZMkvjaiWPUZC5zyhKll5AebRcdQbIhpuqqp1nDo0fP8AdW+N/UREJIZgyrcwnJ4DfEi4+SfQTmK7b5bLBVVQXzOd/l8shZaimrS5oD89Bj/9luzwUlTAkPjxEqEs10ocSDZrrhVyTyWOdh5fFYPgSsNIIrZg3MmxuLD4fVWwTXIPRI3QSPBsO7j877o+kuGgE3tkT9VZLFUaT2RrQ8ZVLkldslrnkKtziqbYOKDjVkql0t90IXLrCUKCEYlLDdQDUZSxoEJ01LurJBZFtsAhpG3KAou4kPYI3d7Pmsf6QxF8otfLC0W33+q1dfOHOsBcNyHV258vmhaalDXYnC7j7vdb8P6cSx9UT4XQtp2Bo98i7nb9hyRUM3tWKtHDnHNxseQUHcMtmCR3Ql5K+4FSF/pJUyMh/otJJNn4cyG8wEr9F6KUY5JMTQ6waw6m33iNtVoDTSDMEH4FVujfu0/NXQ8mNUCvYGysJNmtLs+yLbVSge0wgdQbeappOGsaC57nG2ZOIttb8tkZibazXk3H4i4fElWXP1Q1IVVjopXY3RRuc3RxAcR42ug+LV7nAN2HxOyvraCVpJAxA5+zmfJZ+rlO97hFOT7FeujU+jmeE8y4fBOpmrMei1cLEbte13g72T81rZ26j+ZLn+UqmF+mL3FRurnQqGFZ0AqY03V4jXQFMlRshHRRaVKylFEhZC+nakvpBXBkb3jU+yzuch8LpvVPwtwjIu35N3JWG47VevkDWD2WXa0czoT1zWzw8dvkyPSFdG8l4+HM9Ft+G0bsr5dNXfDTxXOA8DbELkf1CPada+AbBo2PVauiprDS3zPcp/JzK+KF67FRpG7tb4gE+Kj9laMwW/8ASE3roQBklDisfOXQydnpInEEYgfggI2FhsfEc/FHRkrj23yOaaOSuwAjjsptVVXTkDE0+C5TVAcO2vT9k0o2uUQlkjF2NiIa0FWsiCqsB6ONEwssh56gMFt9gNSotkktic8Rjwv4u2VmPFKfQWtWxuIskq4jWNwkMN+bhp2B3PVCNkZKMTXmRt/xlwuNd8l6PM/4s8i46DwWj5dQXJkjGj0MWEWtdxzt+EJtw+jzuczz/RD0kOfU5lO6cABZnJydCzkXxUwsuSwDkpGawQk9YEz4JUVKwWtiAQjQMlOrqLoNsiqLfQslcHtex2YcLHbXLzQPB+EiHF/Uc7Eb+0BYdrbrTVXCBiP8KrZwxo3PmVsXl0qY9xauwCSRw308EJxGjZOPbFj+IZOHin7aKMfdHiuuomH7oU+a/ALRgKWhfTSgk4o3eySNwdiNiFuaScyRgn3m2a7rYZO7EWVNRw4bDLcHQ/ul8NUYHAHMaDqPwnqFJzWdUuxkk1SGhksqzmimFsjcTc+fMdCoNjWJqnTFKC1WtC5I4BAv4kL2GZ6fqiouXQyi2MchqoSVjW5au/D9XcggsEr9S2NvX3j2VbqC7SG58ze1++6uhgvsLSQNXVhkuAdcnO5j8I5BVcE4aPWgke6C7pcWAHx+C9HRPjNiMumY+Cb0zLAEdR9VrTr6RHsZUbsu5Ple30TdswASGB9mg8iR8b/UK19QSudJtSYGrCqubElchzV7ZLqotSoKVEoQrXtVUZVzc1GQg6HJIeLXhIlGl7PHMH/hav1eSzvpMz+i/tfxuFdglU0gWQpK8OF2EEcjsjG1RI1A7XK+bR1jo3Xa4tP815ppQ8ankIY0BzjpYZrfPxY3YVNezcRNF9fHdBcc4VLPgDJWsAviBBINwBtvkuUPDJNZZbHdrNu5P0RZp2OBDJybZGxbYHkS0XVkUorSI3bBqGhjp2eqYS9xzJvqTqTyCObGGta0aZuPdBxUkjXYbC3MaHrdHObbLosWbI5N/gN6oNo3WzRElYAlUcuSpkebrIhaGb626HdLmg2yLxejQaL5HoYyLzyqyEUiGwqWpfOUxnKV1TlY0rKUDukXPWql5XA5Kx0glkt0s41RB4v/AC+zu6va+xRgFxmkjJxkmh1ox9LxN8LsLjYjfYjqmH/zDjoG+ZAS30po8rjVpt/qdPmlPDoHErpyhCceTG5U6ofyzOf7zsuQ0Pjuiaamf91uEczl5Ing/DNC4XOw5LStpgAsU8nqIZZDM/ZnjO4+PzVPFIpHwkRGzwQbXtiA2utFVxtS02zB80uPM4sS7FnBvtDWn7QLZ+znc4dw4ppCQdN9OhGgC6BfK4t1BVb4CASCDvYa9LLTLPGfZEi6O9yOefiP2+SnGFTFIHDFe36jf+c1J04a7PK++3mqM2J3yQaLwLLxautCswrMAoARVKy6rwouAWCgGXOGSzPpJ/beOn1C0E0lgslxeb1j/VtO9vAZlXYl9aJFWYyPhj5XWaO5OjQtdwWhbTt9gFzz7z7Z9m8gmFBw4GzWizB5uPXmtJR8PAGnktObyXL6UClEy02NzXNJcwuBAcdBcWS/gnC3U7XF7w97iDdt8IAFhrvmvoTaAeHVB1vCo9cAQj5MoxpoinGwChnFlZW2xNOzhqqhSN2yUc8JY7u3vyQ5xybGKgyyi8Kxz7gHzXo23WXpkBy2y4CrpgqWhFEJAXXnBSBUixGyD+epAS+d91TVSG6pEiDexUjzyo3U9VW9RsKRxuqNjeLIaNmSsa1Iwib0ibc/mA8wUNwil1Ow06konjD/AOq0fhHxRHD/AHB1uVrcnHEh2tWM+Hvsjn1KWgr2ayFdF00l0O6Nec5QL0UgksKuiNs1CMXUanIKVsgI2QB7mbXDvA6/P4IKTjMXrjAb4gQ0X0JIuFyObE57trEfC10LFSue8PLW3Gjy3NdLHJJVIMlseRV2AWIuOW47Iplax3ulJo+Hg659c/oV40LLlrXDENr5/HNUywRltE17NCx4Oak6YALLPnmiNnEjlfMHsVw8Ue/2Rm473J+FlS/HkicL9jLinGMPstzdp2v9UHwqkJNzqd+Q3XKWmA6m+ZO53TCD2TkjKoKkT1SNBQwBoCOZKEliq8rK+OdUqVFbjY7EgVFU4WQv2oIaequnlktUIobKpxZByHFl5KVRMh4ybqta2XIjJl2Oo5HmiabRKeK17Y3gHfUdDoURQ1oOhBG3PstGXG2uSIHTRKLYF5le29iQO+SYROadx5hZ6aBYv9QrWQJoyJn8KmRGNSEyjYrkJ6tuaCcFa+RVlKOkcaVMZrkTLo2mpwEGyHYolN4siXuACz/GeJ4Rgbm92QA2RjBzdIMdiipvJM8j/L4DT4I/hsl24eWfgc1bQUBjZd3vuzPTp3QEgMLgR7t8u27T1W2dSXFfwO5ctD6NmSua1Qoqtj23ae4OoPIhGxWWFpp0yt6AXRFebCmT3M5oOpq42C5cAFFYOz1rJHxytywN1ORtsFGv4wXENjBzyB3Pbl3V/CODlxu7X5duavjDjuQ3QNw2ic4Wte/kE5bQ4dc/knNNRhoGSjVHJCcnLbE52JZY+VlmeN8Fllk9bEQHZXaThz2cD2WmlVke2SOLO8Y1FEVITA2OYhzsNnEZ58wVnjE6F+E5g+6R94LbmMYdFm+K017jce03uMiPJaVnjk0BI7w7MA9CfEkj5IgoXg8oc0dj8CUwLFly6kEg1ymJSoNau4VUEkZDzXQSuBqtYxAhGJl1KRtkXFDYXQ9Q7TqVFt0ARVnCvXVNzcNa1oJ7J0HQxANaweVyrfVYbDc3J7lVUMYMjnHUZBdSUuGO2CrOOoTJmWADrZVzcJw6Ny6FauniFs1XURgLIpzX1Cc90YyQOblYEc9Uuk4xI12FpHktTVU4Ju3I8tikdXQtLsYGd7EfVXwmpK0OMnUxurG0ysfUNvqFF9Q0akLn7GSZNrQFIz8ksqeKMG9+yDbVyS+zE0gaF5yHnv4J44Zy2Hj9wrivE8N2tzd8kroX4XYmtMkh32b2PNXw0Ie8sBuB77+bvwt6LTUHDgBYCw5K5yjjXGKJJpISxic6i3kPmqZHuAs5lxvl9QtRURABJpiL3VSyO+hVIUthaTeN+AnYm3hffxVklROz3sPcj6gq6SFrjmPEZH90JX07g3XLY7dj1V8ZRk6ZYmVmtkd98f6i3xKG9t7sIzO7nZ2HMKNKxOqGkwtz1dme2wVsuMF0JzbI8N4e0db6uOrlq6JoACSRIuOoOixSm27YrVjaonsEqnluuzS3QjnJW7BGNHpCuMkVbio3UHGLZskurhc3G2asa9caL36iyMdMCEnCzge5uweSPylP25pY6kIGIa3PjY2KLpagHvyVuXe0FhIiUvVoqMiy44hZxbBwxXRgLjkLNUWRWwsPmmACFpRidjOgyb+qSVXEbusD3tsm0c4DbdPgtnj4N2wP7BL5cTr7KMTgHE9kBBxaEPawuzebNO1+6ODLZK/yleMlDqOqGEIKvq+SCM9t1VNLdc7k3oCirJNmK5UAXa7nkVGHqrKj3DbYgp8MuM0MZKoo6oDF6u41yBva3JK31sgNiACOY/VfVqyhDchoMvLIJBxDhjJgQ4AO2dbPxWheRxlU4hU3JdmKopC9wBP6eS1b5yyIBvvOs1vQncrNR0xikLTq05p7THE9h/Dn4q7M1Vg23s0HCKNrGhvLXmXHUp3iACQwVNkWai65yl7FkrZ2ululEoRkqHe3NAK0DBqJMYIsdCM1EheJRYRIWYH4Xc7d77p8wapR6RRHAJBqLX8M/lfyTii9pmIaEBw7ELRkfLHyC/uQDrKxjlTKM16NZgF5eqnuUXKpzlAki5cJUF1oRITYpuOEEqcLFVxY4Y3dj8kY/uRCdXPhYyNgvI4A88OLO6Fj4dIDixXO4tbyRvA4L+2fed8k/FK2yaUqbUQN0Z9s5AsQoOrB/LI+sZYoFxSJp+gqiIqCdAqH0xdqUWwK5sal10SxRNw1sfts8W6o4sDiQf4CERJHtzQoYbA7sOE9tQtnjZG3TAzPU/orgna8yl0bCHNZbMEaAnldaOKW+I+AXJnWz5qgiwA8VZ5U/ponolckq6yrhCLYxc9kIAWCuY28bj0UH55BFVDMMZG5AHmR+6MVckAa8TlzPc/NJnusUVXz3c78zvmgHPUyO5tiwVIQcajHrgfxAfC/6InhMd8XYfH/AIVPGGf/AGIxza7zF0VwYWMg7fX9Vpk/0v4/2W/8CcBBV7HrxCiWLJYp2WRVtcuSFVgo0Asc5dGiqurogownJo8cTm9Ljw/a6X+j1Thc6ncc25s6sO3hdNqQ+1ZKeI0jr4me/He3+QvmFowLknBh/AynaVUy65QcQbM2/gQdQeRRvq+Szyi4umAHwFQLEwZCVF0SSyAPqlZFEiREVbHGApZCMUdko427FZg1JsPFOZpdhqUorKe0jL65OPS7lbiW7ZBpQnCAOw8kxFQkTZbKf2hImBxsurZLlAlWOddcAUGJRBGQBBsR1OFAMlMzJLxk945i/iE0mbklNa6zr9/orsF22gLo5NmQu1DNENFVC9r58kS2S46q/wAnaUkH0RaFeZLBDEkqyJvNYwBNE25uUTJ7bw3ZuZ+iFfPgFhm74DqUMa4MFgbnUnmr8Md8mBh3ED7bvzO+aDDkXX++78zvmUE4ZqmXbDHoE4uAHRPP3XfAjNWUOUzx+IAjwz/VVccNjG3mXeViPqELRVBEjXcjY+GXyWiMW8X+Sw0bmqL9FK+yi/JZLEAZSoAIhzLrzI09kIMYiLWC5kFTLJdBkLKI3eocSlYxznOcGi9iT1sr6Nts1mvSmGWZrGxNxFz34tMgbAE36XWnxFeQPqxlQUjTMbfe3HMb+SOqIZI/8h/NUJw8iMxi/uggnwATyapbbVHP+8EnTFsfExobhFNrBZKKyAvOXmBmuw8BJ1e89MVh8FX8OHtkpDM1w/llNr3v0FhzQdPwTBmBnzLi5MmxPH3/AIJaxrph/sQsGZnMoGqlxOvyA+ZR8lOSM8/gUodTujlJucBFiDq3kQdwrcaUn2Bdhb491WGFERaWKs9Ws004umEHbGrREioo1f6hLYrYHFCjoIlbFTr1TMGDrsEyTYG7B6ojTc/LdZX0jrQ3CNzc9hoE6qJ7XJOf8ySyh4T6x5mlz/C3YW0uuhhxcY17YekLKDh0kntk4RsTqfBNcJZ96/XRGVD8N1ylhuMThcnQbBTM4xiGgNlZ28ivGtcNB5aLRU/D7jQeShU8LbnkPksamu6ByRj6mvdpp0SaprzfVariXDDtn0OvgVk+I8Oe27hcjfmO4W3C4yAz6FXuGJ35nfMoWEElF1cV3u/M75oWtqWQsvqTk0bkrntNypDRWhVxk4pB/i34u/YBK6OYYnD/ACNvIK6WfJzjqfLt4JBBPhz5knzXThjrHQZSN9RzAjqNOo28Ve+W+Sx9HxjC7PTnyPPstBDWh1j/AMFYc2Bxdh76Ly6yk16JjhDhdWspgs/IAGpRxJiKYAKBAQuyFMzg1hJ7rPQ1Dm2GrjoN7ckw4nV4z6tmf179FGjpgDrn95//AIt6Lbi/Ti2x2qVMlT0txY+9f2jsOgKYx0Y0Av3XoGjIAWHJNaYgLPLI5MqkwaOiPJHRUYARAkC6ZEKiV2wWWEKiSNFPch5SFUxkCTOsqXsDxYjsp1CqbIjFtO0OA+swHA7/AFOx6KEkzwRZxsi+JUglZnkTodLOGhWf4TxYOf6iXJ7TYE6OtlY9V04RWWKZLHrJJPxuRDq6Rts79wPmqnNzyztss9xL0heZnU0bHGRr2tDQOdiSctLFH5ZEtGu+3SW2F+ireQ0Ek3OmepKokBF8RyCDE5kcLeHQDUqKCxrrYK9hbYr5nU6Dko1NRY4eShLWiO7iLnQAWCAiqmysMrSdSM7XDgbWyVyXGO+/ZFtnZpC51hpunFDqOSXU8NmjmcyiY5bLl5Z8mMzUQPFl2ciyT0tSrJqpD4mqKeGwHirxmkAfc9U04nJklULc02PWyxl/E+Nlr5GsGYc8XOg9opSZi/2nkl255DkOS7X/AN2X88n/AHFL5f7fmussMIO0gRm3QQ68wwtHsj3jt2CB+xEusBknfAP/AMre5Xqf3wqJZGnQ3YI3gTiu/Z5Ye3I/TktjSaIbiehSc37FumKeH8bsLHyOo8dEzj9II98u91mihnIfLwntovhUuzYS+kLNrnsllTxV79BhHI7+KXUWpVz/AHkvwYQ6QZVHpB1Iy1rZudunccNhb+XSfh/91vY/IrQt0WfO+ilybZS3JWCay8h5FnqwBjapERTpbEjWaIMBc96qeMlJS2QCATuQzCiqnRCw6ooIU1l2ubzHx2Xzz0lgtU4x95rXn82YK+jxfr8lgPST3mflPzXR8GTpoAXwnjjh79zl72/iN08bx9nK7uYaA7z1WMp9kwoPfWmeRx6IaSTHPYWwt+J/RFT0XqmX3yb9foiuH6DwVvGv7f8AsFkjNyyqxeW6M9xCkjniLHlzc7hzCA4HmLqqjpWQRNijxFoNyXWLnEm5cbbq4fVVyaLdPcCxIOcCpNiVrdPAKbFxLAQD7KqoqrLsiBn1TJJkOOJec10RbKyBWN1RbA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7652" name="AutoShape 4" descr="InfoNFZ- Informacje dla lekarzy i zarządzających służbą zdrowia"/>
          <p:cNvSpPr>
            <a:spLocks noChangeAspect="1" noChangeArrowheads="1"/>
          </p:cNvSpPr>
          <p:nvPr/>
        </p:nvSpPr>
        <p:spPr bwMode="auto">
          <a:xfrm>
            <a:off x="155575" y="-830263"/>
            <a:ext cx="2543175" cy="17335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8674" name="AutoShape 2" descr="Czy masło jest zdrowe? Jakie masło wybrać? | PSNT"/>
          <p:cNvSpPr>
            <a:spLocks noChangeAspect="1" noChangeArrowheads="1"/>
          </p:cNvSpPr>
          <p:nvPr/>
        </p:nvSpPr>
        <p:spPr bwMode="auto">
          <a:xfrm>
            <a:off x="155575" y="-822325"/>
            <a:ext cx="2571750" cy="17240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8676" name="AutoShape 4" descr="Czy masło jest zdrowe? Jakie masło wybrać? | PSNT"/>
          <p:cNvSpPr>
            <a:spLocks noChangeAspect="1" noChangeArrowheads="1"/>
          </p:cNvSpPr>
          <p:nvPr/>
        </p:nvSpPr>
        <p:spPr bwMode="auto">
          <a:xfrm>
            <a:off x="155575" y="-822325"/>
            <a:ext cx="2571750" cy="17240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8678" name="AutoShape 6" descr="Dlaczego warto jeść masło? | Radioklinika o zdrowiu."/>
          <p:cNvSpPr>
            <a:spLocks noChangeAspect="1" noChangeArrowheads="1"/>
          </p:cNvSpPr>
          <p:nvPr/>
        </p:nvSpPr>
        <p:spPr bwMode="auto">
          <a:xfrm>
            <a:off x="155575" y="-822325"/>
            <a:ext cx="2305050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8680" name="AutoShape 8" descr="Dlaczego warto jeść masło? | Radioklinika o zdrowiu."/>
          <p:cNvSpPr>
            <a:spLocks noChangeAspect="1" noChangeArrowheads="1"/>
          </p:cNvSpPr>
          <p:nvPr/>
        </p:nvSpPr>
        <p:spPr bwMode="auto">
          <a:xfrm>
            <a:off x="155575" y="-822325"/>
            <a:ext cx="2305050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8682" name="Picture 10" descr="Masło czy podróbka – jak odróżnić prawdziwe masło? - Poradyfi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84367" y="1052736"/>
            <a:ext cx="1115925" cy="745323"/>
          </a:xfrm>
          <a:prstGeom prst="rect">
            <a:avLst/>
          </a:prstGeom>
          <a:noFill/>
        </p:spPr>
      </p:pic>
      <p:sp>
        <p:nvSpPr>
          <p:cNvPr id="14" name="pole tekstowe 13"/>
          <p:cNvSpPr txBox="1"/>
          <p:nvPr/>
        </p:nvSpPr>
        <p:spPr>
          <a:xfrm>
            <a:off x="0" y="6309320"/>
            <a:ext cx="7596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/>
              <a:t>https://encrypted-tbn0.gstatic.com/images?q=tbn%3AANd9GcQpOBp8JhhiAazCjeML3QkU2UzF93o1easwQQ&amp;usqp=CAU; https://encrypted-tbn0.gstatic.com/images?q=tbn%3AANd9GcT7LOG3C3X9lkMq5egujauyIpL9iMKIHAy88A&amp;usqp=CAU; https://encrypted-tbn0.gstatic.com/images?q=tbn%3AANd9GcScPO37TgFgTN93pg1YPlE5RC5Uzbc4jUNz4A&amp;usqp=CAU; ; https://encrypted-tbn0.gstatic.com/images?q=tbn%3AANd9GcS6Kt3O8PT9HcR_xY7fwzQ6Usn-rRRGjOy2Xg&amp;usqp=CAU</a:t>
            </a:r>
            <a:endParaRPr lang="pl-PL" sz="800" dirty="0"/>
          </a:p>
        </p:txBody>
      </p:sp>
      <p:pic>
        <p:nvPicPr>
          <p:cNvPr id="28684" name="Picture 12" descr="Obrazy: Tluste Jedzenie | Darmowe wektory, zdjęcia stockowe i PS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88224" y="1052736"/>
            <a:ext cx="1187732" cy="788899"/>
          </a:xfrm>
          <a:prstGeom prst="rect">
            <a:avLst/>
          </a:prstGeom>
          <a:noFill/>
        </p:spPr>
      </p:pic>
      <p:sp>
        <p:nvSpPr>
          <p:cNvPr id="28686" name="AutoShape 14" descr="Jakie ryby podawać dziecku do jedzenia"/>
          <p:cNvSpPr>
            <a:spLocks noChangeAspect="1" noChangeArrowheads="1"/>
          </p:cNvSpPr>
          <p:nvPr/>
        </p:nvSpPr>
        <p:spPr bwMode="auto">
          <a:xfrm>
            <a:off x="155575" y="-822325"/>
            <a:ext cx="2581275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8688" name="AutoShape 16" descr="Jakie ryby podawać dziecku do jedzenia"/>
          <p:cNvSpPr>
            <a:spLocks noChangeAspect="1" noChangeArrowheads="1"/>
          </p:cNvSpPr>
          <p:nvPr/>
        </p:nvSpPr>
        <p:spPr bwMode="auto">
          <a:xfrm>
            <a:off x="155575" y="-822325"/>
            <a:ext cx="2581275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8690" name="AutoShape 18" descr="Przepisy z rybami | Przepisy.pl"/>
          <p:cNvSpPr>
            <a:spLocks noChangeAspect="1" noChangeArrowheads="1"/>
          </p:cNvSpPr>
          <p:nvPr/>
        </p:nvSpPr>
        <p:spPr bwMode="auto">
          <a:xfrm>
            <a:off x="155575" y="-822325"/>
            <a:ext cx="2590800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8692" name="AutoShape 20" descr="Przepisy z rybami | Przepisy.pl"/>
          <p:cNvSpPr>
            <a:spLocks noChangeAspect="1" noChangeArrowheads="1"/>
          </p:cNvSpPr>
          <p:nvPr/>
        </p:nvSpPr>
        <p:spPr bwMode="auto">
          <a:xfrm>
            <a:off x="155575" y="-822325"/>
            <a:ext cx="2590800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8694" name="AutoShape 22" descr="Przepisy z rybami | Przepisy.pl"/>
          <p:cNvSpPr>
            <a:spLocks noChangeAspect="1" noChangeArrowheads="1"/>
          </p:cNvSpPr>
          <p:nvPr/>
        </p:nvSpPr>
        <p:spPr bwMode="auto">
          <a:xfrm>
            <a:off x="155575" y="-822325"/>
            <a:ext cx="2590800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8696" name="Picture 24" descr="Ryby - rodzaje, właściwości odżywcze. Czy ryby są zdrowe? -  PoradnikZdrowie.pl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12516" y="3789041"/>
            <a:ext cx="975708" cy="648072"/>
          </a:xfrm>
          <a:prstGeom prst="rect">
            <a:avLst/>
          </a:prstGeom>
          <a:noFill/>
        </p:spPr>
      </p:pic>
      <p:sp>
        <p:nvSpPr>
          <p:cNvPr id="28698" name="AutoShape 26" descr="Jaki tłuszcz roślinny? — Jaki tłuszcz roślinny?"/>
          <p:cNvSpPr>
            <a:spLocks noChangeAspect="1" noChangeArrowheads="1"/>
          </p:cNvSpPr>
          <p:nvPr/>
        </p:nvSpPr>
        <p:spPr bwMode="auto">
          <a:xfrm>
            <a:off x="155575" y="-593725"/>
            <a:ext cx="3705225" cy="1238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8700" name="AutoShape 28" descr="Jaki tłuszcz roślinny? — Jaki tłuszcz roślinny?"/>
          <p:cNvSpPr>
            <a:spLocks noChangeAspect="1" noChangeArrowheads="1"/>
          </p:cNvSpPr>
          <p:nvPr/>
        </p:nvSpPr>
        <p:spPr bwMode="auto">
          <a:xfrm>
            <a:off x="155575" y="-593725"/>
            <a:ext cx="3705225" cy="1238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8702" name="Picture 30" descr="Dobry tłuszcz nie jest zły, czyli które tłuszcze są wartościowe -  PoradnikZdrowie.pl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92280" y="5863580"/>
            <a:ext cx="1491630" cy="994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8836223" y="0"/>
            <a:ext cx="307777" cy="6858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pl-PL" sz="800" dirty="0" smtClean="0"/>
              <a:t>https://michalwrzosek.pl/wp-content/uploads/2018/11/dobre-%C5%BAr%C3%B3d%C5%82a-makrosk%C5%82adnik%C3%B3w-600x600.jpg</a:t>
            </a:r>
            <a:endParaRPr lang="pl-PL" sz="800" dirty="0"/>
          </a:p>
        </p:txBody>
      </p:sp>
      <p:pic>
        <p:nvPicPr>
          <p:cNvPr id="24580" name="Picture 4" descr="https://michalwrzosek.pl/wp-content/uploads/2018/11/dobre-%C5%BAr%C3%B3d%C5%82a-makrosk%C5%82adnik%C3%B3w-600x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0"/>
            <a:ext cx="6867128" cy="6867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51520" y="836712"/>
            <a:ext cx="856895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u="sng" dirty="0" smtClean="0"/>
              <a:t>NOTATKA: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>1. Białka są zbudowane z aminokwasów. Pełnią w organizmie różne funkcje, np. budulcową, odpornościową, transportującą, regulującą.</a:t>
            </a:r>
          </a:p>
          <a:p>
            <a:r>
              <a:rPr lang="pl-PL" sz="2800" dirty="0" smtClean="0"/>
              <a:t>2. </a:t>
            </a:r>
            <a:r>
              <a:rPr lang="pl-PL" sz="2800" dirty="0"/>
              <a:t>Węglowodany (cukry, sacharydy) są głównym źródłem </a:t>
            </a:r>
            <a:r>
              <a:rPr lang="pl-PL" sz="2800" dirty="0" smtClean="0"/>
              <a:t>energii. Cukry złożone pełnią też funkcje zapasowe.</a:t>
            </a:r>
            <a:endParaRPr lang="pl-PL" sz="2800" dirty="0"/>
          </a:p>
          <a:p>
            <a:r>
              <a:rPr lang="pl-PL" sz="2800" dirty="0" smtClean="0"/>
              <a:t>3. </a:t>
            </a:r>
            <a:r>
              <a:rPr lang="pl-PL" sz="2800" dirty="0"/>
              <a:t>Błonnik pokarmowy reguluje pracę jelit, ułatwia </a:t>
            </a:r>
            <a:endParaRPr lang="pl-PL" sz="2800" dirty="0" smtClean="0"/>
          </a:p>
          <a:p>
            <a:r>
              <a:rPr lang="pl-PL" sz="2800" dirty="0" smtClean="0"/>
              <a:t>przesuwanie </a:t>
            </a:r>
            <a:r>
              <a:rPr lang="pl-PL" sz="2800" dirty="0"/>
              <a:t>pokarmu w jelitach.  </a:t>
            </a:r>
            <a:r>
              <a:rPr lang="pl-PL" sz="2800" dirty="0" smtClean="0"/>
              <a:t>Zawierają go warzywa</a:t>
            </a:r>
            <a:r>
              <a:rPr lang="pl-PL" sz="2800" dirty="0"/>
              <a:t>, owoce i produkty pełnoziarniste.</a:t>
            </a:r>
          </a:p>
          <a:p>
            <a:r>
              <a:rPr lang="pl-PL" sz="2800" dirty="0" smtClean="0"/>
              <a:t>4. </a:t>
            </a:r>
            <a:r>
              <a:rPr lang="pl-PL" sz="2800" dirty="0"/>
              <a:t>Tłuszcze (lipidy) są źródłem budulca i dużej ilości energii. </a:t>
            </a:r>
            <a:r>
              <a:rPr lang="pl-PL" sz="2800" dirty="0" smtClean="0"/>
              <a:t> Pełnią też funkcję zapasową i ochronną.</a:t>
            </a:r>
            <a:endParaRPr lang="pl-PL" sz="2800" dirty="0"/>
          </a:p>
          <a:p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614</Words>
  <Application>Microsoft Office PowerPoint</Application>
  <PresentationFormat>Pokaz na ekranie (4:3)</PresentationFormat>
  <Paragraphs>76</Paragraphs>
  <Slides>17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Motyw pakietu Office</vt:lpstr>
      <vt:lpstr>POKARM – BUDULEC I ŹRÓDŁO ENERGII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POKARM – BUDULEC I ŹRÓDŁO ENERGII</dc:title>
  <dc:creator>Agata</dc:creator>
  <cp:lastModifiedBy>Agata</cp:lastModifiedBy>
  <cp:revision>25</cp:revision>
  <dcterms:created xsi:type="dcterms:W3CDTF">2020-10-24T10:44:47Z</dcterms:created>
  <dcterms:modified xsi:type="dcterms:W3CDTF">2020-10-24T14:40:24Z</dcterms:modified>
</cp:coreProperties>
</file>